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38" r:id="rId3"/>
    <p:sldId id="340" r:id="rId4"/>
    <p:sldId id="346" r:id="rId5"/>
    <p:sldId id="341" r:id="rId6"/>
    <p:sldId id="339" r:id="rId7"/>
    <p:sldId id="342" r:id="rId8"/>
    <p:sldId id="347" r:id="rId9"/>
    <p:sldId id="343" r:id="rId10"/>
    <p:sldId id="259" r:id="rId11"/>
    <p:sldId id="261" r:id="rId12"/>
    <p:sldId id="260" r:id="rId13"/>
    <p:sldId id="315" r:id="rId14"/>
    <p:sldId id="322" r:id="rId15"/>
    <p:sldId id="292" r:id="rId16"/>
    <p:sldId id="330" r:id="rId17"/>
    <p:sldId id="337" r:id="rId18"/>
    <p:sldId id="335" r:id="rId19"/>
    <p:sldId id="332" r:id="rId20"/>
    <p:sldId id="334" r:id="rId21"/>
    <p:sldId id="333" r:id="rId22"/>
    <p:sldId id="336" r:id="rId23"/>
    <p:sldId id="269" r:id="rId24"/>
    <p:sldId id="291" r:id="rId25"/>
    <p:sldId id="328" r:id="rId26"/>
    <p:sldId id="316" r:id="rId27"/>
    <p:sldId id="318" r:id="rId28"/>
    <p:sldId id="317" r:id="rId29"/>
    <p:sldId id="325" r:id="rId30"/>
    <p:sldId id="329" r:id="rId31"/>
    <p:sldId id="321" r:id="rId32"/>
    <p:sldId id="326" r:id="rId33"/>
    <p:sldId id="327" r:id="rId34"/>
    <p:sldId id="320" r:id="rId35"/>
    <p:sldId id="319" r:id="rId36"/>
    <p:sldId id="264" r:id="rId37"/>
    <p:sldId id="293" r:id="rId38"/>
    <p:sldId id="273" r:id="rId39"/>
    <p:sldId id="282" r:id="rId40"/>
  </p:sldIdLst>
  <p:sldSz cx="12192000" cy="6858000"/>
  <p:notesSz cx="6858000" cy="9144000"/>
  <p:embeddedFontLst>
    <p:embeddedFont>
      <p:font typeface="微软雅黑" panose="020B0503020204020204" pitchFamily="34" charset="-122"/>
      <p:regular r:id="rId46"/>
    </p:embeddedFont>
    <p:embeddedFont>
      <p:font typeface="等线" panose="02010600030101010101" pitchFamily="2" charset="-122"/>
      <p:regular r:id="rId47"/>
    </p:embeddedFont>
    <p:embeddedFont>
      <p:font typeface="新宋体" panose="02010609030101010101" pitchFamily="49" charset="-122"/>
      <p:regular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BEF0"/>
    <a:srgbClr val="139651"/>
    <a:srgbClr val="0E97C5"/>
    <a:srgbClr val="F0F0F0"/>
    <a:srgbClr val="157141"/>
    <a:srgbClr val="68EBA6"/>
    <a:srgbClr val="0C82AC"/>
    <a:srgbClr val="0D8DBB"/>
    <a:srgbClr val="A855ED"/>
    <a:srgbClr val="1AC8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6115" autoAdjust="0"/>
  </p:normalViewPr>
  <p:slideViewPr>
    <p:cSldViewPr snapToGrid="0">
      <p:cViewPr varScale="1">
        <p:scale>
          <a:sx n="90" d="100"/>
          <a:sy n="90" d="100"/>
        </p:scale>
        <p:origin x="2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3955"/>
    </p:cViewPr>
  </p:sorterViewPr>
  <p:notesViewPr>
    <p:cSldViewPr snapToGrid="0">
      <p:cViewPr varScale="1">
        <p:scale>
          <a:sx n="114" d="100"/>
          <a:sy n="114" d="100"/>
        </p:scale>
        <p:origin x="40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1.xml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D4BB7-ADC9-E64E-AAAA-DB1E10F7C241}" type="datetimeFigureOut"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D9CB6-B921-3743-B681-02986F8A8226}" type="slidenum">
              <a:rPr kumimoji="1"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BB30C6B-F34A-4F02-BACE-D18C28E3B70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75DD2B1-1A58-4FDB-AD54-64407EF7A1E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电脑显示屏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1994" cy="685799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556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rgbClr val="000000">
                  <a:alpha val="90000"/>
                </a:srgbClr>
              </a:gs>
              <a:gs pos="100000">
                <a:srgbClr val="000000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pic>
        <p:nvPicPr>
          <p:cNvPr id="4" name="图片 3"/>
          <p:cNvPicPr/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8140" y="5502852"/>
            <a:ext cx="746760" cy="746760"/>
          </a:xfrm>
          <a:prstGeom prst="rect">
            <a:avLst/>
          </a:prstGeom>
        </p:spPr>
      </p:pic>
      <p:sp>
        <p:nvSpPr>
          <p:cNvPr id="7" name="圆: 空心 6"/>
          <p:cNvSpPr/>
          <p:nvPr userDrawn="1"/>
        </p:nvSpPr>
        <p:spPr>
          <a:xfrm>
            <a:off x="11034650" y="4261485"/>
            <a:ext cx="320040" cy="320040"/>
          </a:xfrm>
          <a:prstGeom prst="donut">
            <a:avLst>
              <a:gd name="adj" fmla="val 942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圆: 空心 7"/>
          <p:cNvSpPr/>
          <p:nvPr userDrawn="1"/>
        </p:nvSpPr>
        <p:spPr>
          <a:xfrm>
            <a:off x="6839712" y="803053"/>
            <a:ext cx="377690" cy="377690"/>
          </a:xfrm>
          <a:prstGeom prst="donut">
            <a:avLst>
              <a:gd name="adj" fmla="val 10322"/>
            </a:avLst>
          </a:prstGeom>
          <a:gradFill>
            <a:gsLst>
              <a:gs pos="59000">
                <a:schemeClr val="accent6">
                  <a:lumMod val="20000"/>
                  <a:lumOff val="80000"/>
                </a:schemeClr>
              </a:gs>
              <a:gs pos="7400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圆: 空心 8"/>
          <p:cNvSpPr/>
          <p:nvPr userDrawn="1"/>
        </p:nvSpPr>
        <p:spPr>
          <a:xfrm>
            <a:off x="1536156" y="3747135"/>
            <a:ext cx="538064" cy="538064"/>
          </a:xfrm>
          <a:prstGeom prst="donut">
            <a:avLst>
              <a:gd name="adj" fmla="val 8500"/>
            </a:avLst>
          </a:prstGeom>
          <a:gradFill>
            <a:gsLst>
              <a:gs pos="59000">
                <a:schemeClr val="accent6">
                  <a:lumMod val="20000"/>
                  <a:lumOff val="80000"/>
                </a:schemeClr>
              </a:gs>
              <a:gs pos="7400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圆: 空心 9"/>
          <p:cNvSpPr/>
          <p:nvPr userDrawn="1"/>
        </p:nvSpPr>
        <p:spPr>
          <a:xfrm>
            <a:off x="3991229" y="5601272"/>
            <a:ext cx="177292" cy="177292"/>
          </a:xfrm>
          <a:prstGeom prst="donut">
            <a:avLst>
              <a:gd name="adj" fmla="val 9573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圆: 空心 10"/>
          <p:cNvSpPr/>
          <p:nvPr userDrawn="1"/>
        </p:nvSpPr>
        <p:spPr>
          <a:xfrm>
            <a:off x="9686214" y="51552"/>
            <a:ext cx="201498" cy="201498"/>
          </a:xfrm>
          <a:prstGeom prst="donut">
            <a:avLst>
              <a:gd name="adj" fmla="val 10322"/>
            </a:avLst>
          </a:prstGeom>
          <a:gradFill>
            <a:gsLst>
              <a:gs pos="59000">
                <a:schemeClr val="accent6">
                  <a:lumMod val="20000"/>
                  <a:lumOff val="80000"/>
                </a:schemeClr>
              </a:gs>
              <a:gs pos="7400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190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0013" y="991898"/>
            <a:ext cx="816935" cy="816935"/>
          </a:xfrm>
          <a:prstGeom prst="rect">
            <a:avLst/>
          </a:prstGeom>
        </p:spPr>
      </p:pic>
      <p:sp>
        <p:nvSpPr>
          <p:cNvPr id="13" name="圆: 空心 12"/>
          <p:cNvSpPr/>
          <p:nvPr userDrawn="1"/>
        </p:nvSpPr>
        <p:spPr>
          <a:xfrm>
            <a:off x="10629428" y="1572019"/>
            <a:ext cx="139292" cy="139292"/>
          </a:xfrm>
          <a:prstGeom prst="donut">
            <a:avLst>
              <a:gd name="adj" fmla="val 1032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 l="49839" b="49949"/>
          <a:stretch>
            <a:fillRect/>
          </a:stretch>
        </p:blipFill>
        <p:spPr>
          <a:xfrm>
            <a:off x="1" y="3690690"/>
            <a:ext cx="3174263" cy="3167310"/>
          </a:xfrm>
          <a:custGeom>
            <a:avLst/>
            <a:gdLst>
              <a:gd name="connsiteX0" fmla="*/ 0 w 3174263"/>
              <a:gd name="connsiteY0" fmla="*/ 0 h 3167310"/>
              <a:gd name="connsiteX1" fmla="*/ 3174263 w 3174263"/>
              <a:gd name="connsiteY1" fmla="*/ 0 h 3167310"/>
              <a:gd name="connsiteX2" fmla="*/ 3174263 w 3174263"/>
              <a:gd name="connsiteY2" fmla="*/ 3167310 h 3167310"/>
              <a:gd name="connsiteX3" fmla="*/ 0 w 3174263"/>
              <a:gd name="connsiteY3" fmla="*/ 3167310 h 316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263" h="3167310">
                <a:moveTo>
                  <a:pt x="0" y="0"/>
                </a:moveTo>
                <a:lnTo>
                  <a:pt x="3174263" y="0"/>
                </a:lnTo>
                <a:lnTo>
                  <a:pt x="3174263" y="3167310"/>
                </a:lnTo>
                <a:lnTo>
                  <a:pt x="0" y="3167310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1945" y="2183692"/>
            <a:ext cx="691062" cy="691060"/>
          </a:xfrm>
          <a:prstGeom prst="rect">
            <a:avLst/>
          </a:prstGeom>
        </p:spPr>
      </p:pic>
      <p:grpSp>
        <p:nvGrpSpPr>
          <p:cNvPr id="29" name="组合 28"/>
          <p:cNvGrpSpPr/>
          <p:nvPr userDrawn="1"/>
        </p:nvGrpSpPr>
        <p:grpSpPr>
          <a:xfrm>
            <a:off x="10822667" y="383130"/>
            <a:ext cx="886733" cy="119691"/>
            <a:chOff x="10062851" y="383130"/>
            <a:chExt cx="886733" cy="119691"/>
          </a:xfrm>
        </p:grpSpPr>
        <p:sp>
          <p:nvSpPr>
            <p:cNvPr id="30" name="任意多边形: 形状 29"/>
            <p:cNvSpPr/>
            <p:nvPr/>
          </p:nvSpPr>
          <p:spPr>
            <a:xfrm>
              <a:off x="10062851" y="383130"/>
              <a:ext cx="363592" cy="119691"/>
            </a:xfrm>
            <a:custGeom>
              <a:avLst/>
              <a:gdLst>
                <a:gd name="connsiteX0" fmla="*/ 87230 w 636565"/>
                <a:gd name="connsiteY0" fmla="*/ 209550 h 209550"/>
                <a:gd name="connsiteX1" fmla="*/ 23670 w 636565"/>
                <a:gd name="connsiteY1" fmla="*/ 182366 h 209550"/>
                <a:gd name="connsiteX2" fmla="*/ 0 w 636565"/>
                <a:gd name="connsiteY2" fmla="*/ 111700 h 209550"/>
                <a:gd name="connsiteX3" fmla="*/ 24336 w 636565"/>
                <a:gd name="connsiteY3" fmla="*/ 37757 h 209550"/>
                <a:gd name="connsiteX4" fmla="*/ 90773 w 636565"/>
                <a:gd name="connsiteY4" fmla="*/ 9973 h 209550"/>
                <a:gd name="connsiteX5" fmla="*/ 152352 w 636565"/>
                <a:gd name="connsiteY5" fmla="*/ 36690 h 209550"/>
                <a:gd name="connsiteX6" fmla="*/ 175889 w 636565"/>
                <a:gd name="connsiteY6" fmla="*/ 106737 h 209550"/>
                <a:gd name="connsiteX7" fmla="*/ 151752 w 636565"/>
                <a:gd name="connsiteY7" fmla="*/ 182099 h 209550"/>
                <a:gd name="connsiteX8" fmla="*/ 87230 w 636565"/>
                <a:gd name="connsiteY8" fmla="*/ 209550 h 209550"/>
                <a:gd name="connsiteX9" fmla="*/ 88535 w 636565"/>
                <a:gd name="connsiteY9" fmla="*/ 22079 h 209550"/>
                <a:gd name="connsiteX10" fmla="*/ 34566 w 636565"/>
                <a:gd name="connsiteY10" fmla="*/ 46444 h 209550"/>
                <a:gd name="connsiteX11" fmla="*/ 13383 w 636565"/>
                <a:gd name="connsiteY11" fmla="*/ 110233 h 209550"/>
                <a:gd name="connsiteX12" fmla="*/ 33461 w 636565"/>
                <a:gd name="connsiteY12" fmla="*/ 173679 h 209550"/>
                <a:gd name="connsiteX13" fmla="*/ 86973 w 636565"/>
                <a:gd name="connsiteY13" fmla="*/ 197301 h 209550"/>
                <a:gd name="connsiteX14" fmla="*/ 142199 w 636565"/>
                <a:gd name="connsiteY14" fmla="*/ 173965 h 209550"/>
                <a:gd name="connsiteX15" fmla="*/ 162525 w 636565"/>
                <a:gd name="connsiteY15" fmla="*/ 108890 h 209550"/>
                <a:gd name="connsiteX16" fmla="*/ 142646 w 636565"/>
                <a:gd name="connsiteY16" fmla="*/ 45034 h 209550"/>
                <a:gd name="connsiteX17" fmla="*/ 88535 w 636565"/>
                <a:gd name="connsiteY17" fmla="*/ 22079 h 209550"/>
                <a:gd name="connsiteX18" fmla="*/ 270462 w 636565"/>
                <a:gd name="connsiteY18" fmla="*/ 15211 h 209550"/>
                <a:gd name="connsiteX19" fmla="*/ 255775 w 636565"/>
                <a:gd name="connsiteY19" fmla="*/ 11306 h 209550"/>
                <a:gd name="connsiteX20" fmla="*/ 230981 w 636565"/>
                <a:gd name="connsiteY20" fmla="*/ 45482 h 209550"/>
                <a:gd name="connsiteX21" fmla="*/ 230981 w 636565"/>
                <a:gd name="connsiteY21" fmla="*/ 68370 h 209550"/>
                <a:gd name="connsiteX22" fmla="*/ 266529 w 636565"/>
                <a:gd name="connsiteY22" fmla="*/ 68370 h 209550"/>
                <a:gd name="connsiteX23" fmla="*/ 266529 w 636565"/>
                <a:gd name="connsiteY23" fmla="*/ 79677 h 209550"/>
                <a:gd name="connsiteX24" fmla="*/ 230981 w 636565"/>
                <a:gd name="connsiteY24" fmla="*/ 79677 h 209550"/>
                <a:gd name="connsiteX25" fmla="*/ 230981 w 636565"/>
                <a:gd name="connsiteY25" fmla="*/ 206188 h 209550"/>
                <a:gd name="connsiteX26" fmla="*/ 218913 w 636565"/>
                <a:gd name="connsiteY26" fmla="*/ 206188 h 209550"/>
                <a:gd name="connsiteX27" fmla="*/ 218913 w 636565"/>
                <a:gd name="connsiteY27" fmla="*/ 79677 h 209550"/>
                <a:gd name="connsiteX28" fmla="*/ 194786 w 636565"/>
                <a:gd name="connsiteY28" fmla="*/ 79677 h 209550"/>
                <a:gd name="connsiteX29" fmla="*/ 194786 w 636565"/>
                <a:gd name="connsiteY29" fmla="*/ 68370 h 209550"/>
                <a:gd name="connsiteX30" fmla="*/ 218923 w 636565"/>
                <a:gd name="connsiteY30" fmla="*/ 68370 h 209550"/>
                <a:gd name="connsiteX31" fmla="*/ 218923 w 636565"/>
                <a:gd name="connsiteY31" fmla="*/ 44415 h 209550"/>
                <a:gd name="connsiteX32" fmla="*/ 229619 w 636565"/>
                <a:gd name="connsiteY32" fmla="*/ 11306 h 209550"/>
                <a:gd name="connsiteX33" fmla="*/ 256289 w 636565"/>
                <a:gd name="connsiteY33" fmla="*/ 0 h 209550"/>
                <a:gd name="connsiteX34" fmla="*/ 270462 w 636565"/>
                <a:gd name="connsiteY34" fmla="*/ 2562 h 209550"/>
                <a:gd name="connsiteX35" fmla="*/ 270462 w 636565"/>
                <a:gd name="connsiteY35" fmla="*/ 15211 h 209550"/>
                <a:gd name="connsiteX36" fmla="*/ 344567 w 636565"/>
                <a:gd name="connsiteY36" fmla="*/ 15211 h 209550"/>
                <a:gd name="connsiteX37" fmla="*/ 329879 w 636565"/>
                <a:gd name="connsiteY37" fmla="*/ 11306 h 209550"/>
                <a:gd name="connsiteX38" fmla="*/ 305086 w 636565"/>
                <a:gd name="connsiteY38" fmla="*/ 45482 h 209550"/>
                <a:gd name="connsiteX39" fmla="*/ 305086 w 636565"/>
                <a:gd name="connsiteY39" fmla="*/ 68370 h 209550"/>
                <a:gd name="connsiteX40" fmla="*/ 340643 w 636565"/>
                <a:gd name="connsiteY40" fmla="*/ 68370 h 209550"/>
                <a:gd name="connsiteX41" fmla="*/ 340643 w 636565"/>
                <a:gd name="connsiteY41" fmla="*/ 79677 h 209550"/>
                <a:gd name="connsiteX42" fmla="*/ 305086 w 636565"/>
                <a:gd name="connsiteY42" fmla="*/ 79677 h 209550"/>
                <a:gd name="connsiteX43" fmla="*/ 305086 w 636565"/>
                <a:gd name="connsiteY43" fmla="*/ 206188 h 209550"/>
                <a:gd name="connsiteX44" fmla="*/ 293027 w 636565"/>
                <a:gd name="connsiteY44" fmla="*/ 206188 h 209550"/>
                <a:gd name="connsiteX45" fmla="*/ 293027 w 636565"/>
                <a:gd name="connsiteY45" fmla="*/ 79677 h 209550"/>
                <a:gd name="connsiteX46" fmla="*/ 268891 w 636565"/>
                <a:gd name="connsiteY46" fmla="*/ 79677 h 209550"/>
                <a:gd name="connsiteX47" fmla="*/ 268891 w 636565"/>
                <a:gd name="connsiteY47" fmla="*/ 68370 h 209550"/>
                <a:gd name="connsiteX48" fmla="*/ 293027 w 636565"/>
                <a:gd name="connsiteY48" fmla="*/ 68370 h 209550"/>
                <a:gd name="connsiteX49" fmla="*/ 293027 w 636565"/>
                <a:gd name="connsiteY49" fmla="*/ 44415 h 209550"/>
                <a:gd name="connsiteX50" fmla="*/ 303714 w 636565"/>
                <a:gd name="connsiteY50" fmla="*/ 11306 h 209550"/>
                <a:gd name="connsiteX51" fmla="*/ 330422 w 636565"/>
                <a:gd name="connsiteY51" fmla="*/ 0 h 209550"/>
                <a:gd name="connsiteX52" fmla="*/ 344586 w 636565"/>
                <a:gd name="connsiteY52" fmla="*/ 2562 h 209550"/>
                <a:gd name="connsiteX53" fmla="*/ 344586 w 636565"/>
                <a:gd name="connsiteY53" fmla="*/ 15211 h 209550"/>
                <a:gd name="connsiteX54" fmla="*/ 344567 w 636565"/>
                <a:gd name="connsiteY54" fmla="*/ 15211 h 209550"/>
                <a:gd name="connsiteX55" fmla="*/ 365817 w 636565"/>
                <a:gd name="connsiteY55" fmla="*/ 33642 h 209550"/>
                <a:gd name="connsiteX56" fmla="*/ 358864 w 636565"/>
                <a:gd name="connsiteY56" fmla="*/ 30690 h 209550"/>
                <a:gd name="connsiteX57" fmla="*/ 355845 w 636565"/>
                <a:gd name="connsiteY57" fmla="*/ 23136 h 209550"/>
                <a:gd name="connsiteX58" fmla="*/ 358921 w 636565"/>
                <a:gd name="connsiteY58" fmla="*/ 15945 h 209550"/>
                <a:gd name="connsiteX59" fmla="*/ 365817 w 636565"/>
                <a:gd name="connsiteY59" fmla="*/ 13183 h 209550"/>
                <a:gd name="connsiteX60" fmla="*/ 372980 w 636565"/>
                <a:gd name="connsiteY60" fmla="*/ 15878 h 209550"/>
                <a:gd name="connsiteX61" fmla="*/ 376057 w 636565"/>
                <a:gd name="connsiteY61" fmla="*/ 23155 h 209550"/>
                <a:gd name="connsiteX62" fmla="*/ 373037 w 636565"/>
                <a:gd name="connsiteY62" fmla="*/ 30547 h 209550"/>
                <a:gd name="connsiteX63" fmla="*/ 365817 w 636565"/>
                <a:gd name="connsiteY63" fmla="*/ 33642 h 209550"/>
                <a:gd name="connsiteX64" fmla="*/ 359912 w 636565"/>
                <a:gd name="connsiteY64" fmla="*/ 68370 h 209550"/>
                <a:gd name="connsiteX65" fmla="*/ 371970 w 636565"/>
                <a:gd name="connsiteY65" fmla="*/ 68370 h 209550"/>
                <a:gd name="connsiteX66" fmla="*/ 371970 w 636565"/>
                <a:gd name="connsiteY66" fmla="*/ 206169 h 209550"/>
                <a:gd name="connsiteX67" fmla="*/ 359912 w 636565"/>
                <a:gd name="connsiteY67" fmla="*/ 206169 h 209550"/>
                <a:gd name="connsiteX68" fmla="*/ 359912 w 636565"/>
                <a:gd name="connsiteY68" fmla="*/ 68370 h 209550"/>
                <a:gd name="connsiteX69" fmla="*/ 501968 w 636565"/>
                <a:gd name="connsiteY69" fmla="*/ 200120 h 209550"/>
                <a:gd name="connsiteX70" fmla="*/ 466296 w 636565"/>
                <a:gd name="connsiteY70" fmla="*/ 209531 h 209550"/>
                <a:gd name="connsiteX71" fmla="*/ 422100 w 636565"/>
                <a:gd name="connsiteY71" fmla="*/ 190224 h 209550"/>
                <a:gd name="connsiteX72" fmla="*/ 405298 w 636565"/>
                <a:gd name="connsiteY72" fmla="*/ 139684 h 209550"/>
                <a:gd name="connsiteX73" fmla="*/ 424186 w 636565"/>
                <a:gd name="connsiteY73" fmla="*/ 85925 h 209550"/>
                <a:gd name="connsiteX74" fmla="*/ 472716 w 636565"/>
                <a:gd name="connsiteY74" fmla="*/ 64989 h 209550"/>
                <a:gd name="connsiteX75" fmla="*/ 502491 w 636565"/>
                <a:gd name="connsiteY75" fmla="*/ 71447 h 209550"/>
                <a:gd name="connsiteX76" fmla="*/ 502491 w 636565"/>
                <a:gd name="connsiteY76" fmla="*/ 85449 h 209550"/>
                <a:gd name="connsiteX77" fmla="*/ 470868 w 636565"/>
                <a:gd name="connsiteY77" fmla="*/ 76305 h 209550"/>
                <a:gd name="connsiteX78" fmla="*/ 432578 w 636565"/>
                <a:gd name="connsiteY78" fmla="*/ 93736 h 209550"/>
                <a:gd name="connsiteX79" fmla="*/ 417890 w 636565"/>
                <a:gd name="connsiteY79" fmla="*/ 138884 h 209550"/>
                <a:gd name="connsiteX80" fmla="*/ 431321 w 636565"/>
                <a:gd name="connsiteY80" fmla="*/ 181947 h 209550"/>
                <a:gd name="connsiteX81" fmla="*/ 466811 w 636565"/>
                <a:gd name="connsiteY81" fmla="*/ 198234 h 209550"/>
                <a:gd name="connsiteX82" fmla="*/ 501958 w 636565"/>
                <a:gd name="connsiteY82" fmla="*/ 187195 h 209550"/>
                <a:gd name="connsiteX83" fmla="*/ 501958 w 636565"/>
                <a:gd name="connsiteY83" fmla="*/ 200111 h 209550"/>
                <a:gd name="connsiteX84" fmla="*/ 501977 w 636565"/>
                <a:gd name="connsiteY84" fmla="*/ 200111 h 209550"/>
                <a:gd name="connsiteX85" fmla="*/ 537115 w 636565"/>
                <a:gd name="connsiteY85" fmla="*/ 137817 h 209550"/>
                <a:gd name="connsiteX86" fmla="*/ 549907 w 636565"/>
                <a:gd name="connsiteY86" fmla="*/ 182232 h 209550"/>
                <a:gd name="connsiteX87" fmla="*/ 584987 w 636565"/>
                <a:gd name="connsiteY87" fmla="*/ 198234 h 209550"/>
                <a:gd name="connsiteX88" fmla="*/ 629050 w 636565"/>
                <a:gd name="connsiteY88" fmla="*/ 181146 h 209550"/>
                <a:gd name="connsiteX89" fmla="*/ 629050 w 636565"/>
                <a:gd name="connsiteY89" fmla="*/ 194329 h 209550"/>
                <a:gd name="connsiteX90" fmla="*/ 582492 w 636565"/>
                <a:gd name="connsiteY90" fmla="*/ 209531 h 209550"/>
                <a:gd name="connsiteX91" fmla="*/ 540515 w 636565"/>
                <a:gd name="connsiteY91" fmla="*/ 190424 h 209550"/>
                <a:gd name="connsiteX92" fmla="*/ 524523 w 636565"/>
                <a:gd name="connsiteY92" fmla="*/ 136455 h 209550"/>
                <a:gd name="connsiteX93" fmla="*/ 541258 w 636565"/>
                <a:gd name="connsiteY93" fmla="*/ 85658 h 209550"/>
                <a:gd name="connsiteX94" fmla="*/ 584730 w 636565"/>
                <a:gd name="connsiteY94" fmla="*/ 64989 h 209550"/>
                <a:gd name="connsiteX95" fmla="*/ 623173 w 636565"/>
                <a:gd name="connsiteY95" fmla="*/ 83029 h 209550"/>
                <a:gd name="connsiteX96" fmla="*/ 636565 w 636565"/>
                <a:gd name="connsiteY96" fmla="*/ 132274 h 209550"/>
                <a:gd name="connsiteX97" fmla="*/ 636565 w 636565"/>
                <a:gd name="connsiteY97" fmla="*/ 137798 h 209550"/>
                <a:gd name="connsiteX98" fmla="*/ 537115 w 636565"/>
                <a:gd name="connsiteY98" fmla="*/ 137798 h 209550"/>
                <a:gd name="connsiteX99" fmla="*/ 537115 w 636565"/>
                <a:gd name="connsiteY99" fmla="*/ 137817 h 209550"/>
                <a:gd name="connsiteX100" fmla="*/ 623945 w 636565"/>
                <a:gd name="connsiteY100" fmla="*/ 126502 h 209550"/>
                <a:gd name="connsiteX101" fmla="*/ 612800 w 636565"/>
                <a:gd name="connsiteY101" fmla="*/ 89497 h 209550"/>
                <a:gd name="connsiteX102" fmla="*/ 584197 w 636565"/>
                <a:gd name="connsiteY102" fmla="*/ 76314 h 209550"/>
                <a:gd name="connsiteX103" fmla="*/ 552936 w 636565"/>
                <a:gd name="connsiteY103" fmla="*/ 89297 h 209550"/>
                <a:gd name="connsiteX104" fmla="*/ 537658 w 636565"/>
                <a:gd name="connsiteY104" fmla="*/ 126502 h 209550"/>
                <a:gd name="connsiteX105" fmla="*/ 623954 w 636565"/>
                <a:gd name="connsiteY105" fmla="*/ 12650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6565" h="209550">
                  <a:moveTo>
                    <a:pt x="87230" y="209550"/>
                  </a:moveTo>
                  <a:cubicBezTo>
                    <a:pt x="60646" y="209550"/>
                    <a:pt x="39462" y="200482"/>
                    <a:pt x="23670" y="182366"/>
                  </a:cubicBezTo>
                  <a:cubicBezTo>
                    <a:pt x="7906" y="164230"/>
                    <a:pt x="0" y="140694"/>
                    <a:pt x="0" y="111700"/>
                  </a:cubicBezTo>
                  <a:cubicBezTo>
                    <a:pt x="0" y="80934"/>
                    <a:pt x="8115" y="56274"/>
                    <a:pt x="24336" y="37757"/>
                  </a:cubicBezTo>
                  <a:cubicBezTo>
                    <a:pt x="40548" y="19221"/>
                    <a:pt x="62703" y="9973"/>
                    <a:pt x="90773" y="9973"/>
                  </a:cubicBezTo>
                  <a:cubicBezTo>
                    <a:pt x="116138" y="9973"/>
                    <a:pt x="136665" y="18869"/>
                    <a:pt x="152352" y="36690"/>
                  </a:cubicBezTo>
                  <a:cubicBezTo>
                    <a:pt x="168040" y="54502"/>
                    <a:pt x="175889" y="77838"/>
                    <a:pt x="175889" y="106737"/>
                  </a:cubicBezTo>
                  <a:cubicBezTo>
                    <a:pt x="175889" y="138665"/>
                    <a:pt x="167840" y="163792"/>
                    <a:pt x="151752" y="182099"/>
                  </a:cubicBezTo>
                  <a:cubicBezTo>
                    <a:pt x="135655" y="200396"/>
                    <a:pt x="114157" y="209550"/>
                    <a:pt x="87230" y="209550"/>
                  </a:cubicBezTo>
                  <a:close/>
                  <a:moveTo>
                    <a:pt x="88535" y="22079"/>
                  </a:moveTo>
                  <a:cubicBezTo>
                    <a:pt x="66665" y="22079"/>
                    <a:pt x="48682" y="30194"/>
                    <a:pt x="34566" y="46444"/>
                  </a:cubicBezTo>
                  <a:cubicBezTo>
                    <a:pt x="20441" y="62665"/>
                    <a:pt x="13383" y="83934"/>
                    <a:pt x="13383" y="110233"/>
                  </a:cubicBezTo>
                  <a:cubicBezTo>
                    <a:pt x="13383" y="136798"/>
                    <a:pt x="20079" y="157944"/>
                    <a:pt x="33461" y="173679"/>
                  </a:cubicBezTo>
                  <a:cubicBezTo>
                    <a:pt x="46844" y="189424"/>
                    <a:pt x="64675" y="197301"/>
                    <a:pt x="86973" y="197301"/>
                  </a:cubicBezTo>
                  <a:cubicBezTo>
                    <a:pt x="110242" y="197301"/>
                    <a:pt x="128645" y="189528"/>
                    <a:pt x="142199" y="173965"/>
                  </a:cubicBezTo>
                  <a:cubicBezTo>
                    <a:pt x="155753" y="158410"/>
                    <a:pt x="162525" y="136712"/>
                    <a:pt x="162525" y="108890"/>
                  </a:cubicBezTo>
                  <a:cubicBezTo>
                    <a:pt x="162525" y="81620"/>
                    <a:pt x="155896" y="60322"/>
                    <a:pt x="142646" y="45034"/>
                  </a:cubicBezTo>
                  <a:cubicBezTo>
                    <a:pt x="129407" y="29728"/>
                    <a:pt x="111366" y="22079"/>
                    <a:pt x="88535" y="22079"/>
                  </a:cubicBezTo>
                  <a:close/>
                  <a:moveTo>
                    <a:pt x="270462" y="15211"/>
                  </a:moveTo>
                  <a:cubicBezTo>
                    <a:pt x="267224" y="12611"/>
                    <a:pt x="262328" y="11306"/>
                    <a:pt x="255775" y="11306"/>
                  </a:cubicBezTo>
                  <a:cubicBezTo>
                    <a:pt x="239239" y="11306"/>
                    <a:pt x="230981" y="22698"/>
                    <a:pt x="230981" y="45482"/>
                  </a:cubicBezTo>
                  <a:lnTo>
                    <a:pt x="230981" y="68370"/>
                  </a:lnTo>
                  <a:lnTo>
                    <a:pt x="266529" y="68370"/>
                  </a:lnTo>
                  <a:lnTo>
                    <a:pt x="266529" y="79677"/>
                  </a:lnTo>
                  <a:lnTo>
                    <a:pt x="230981" y="79677"/>
                  </a:lnTo>
                  <a:lnTo>
                    <a:pt x="230981" y="206188"/>
                  </a:lnTo>
                  <a:lnTo>
                    <a:pt x="218913" y="206188"/>
                  </a:lnTo>
                  <a:lnTo>
                    <a:pt x="218913" y="79677"/>
                  </a:lnTo>
                  <a:lnTo>
                    <a:pt x="194786" y="79677"/>
                  </a:lnTo>
                  <a:lnTo>
                    <a:pt x="194786" y="68370"/>
                  </a:lnTo>
                  <a:lnTo>
                    <a:pt x="218923" y="68370"/>
                  </a:lnTo>
                  <a:lnTo>
                    <a:pt x="218923" y="44415"/>
                  </a:lnTo>
                  <a:cubicBezTo>
                    <a:pt x="218923" y="29880"/>
                    <a:pt x="222494" y="18840"/>
                    <a:pt x="229619" y="11306"/>
                  </a:cubicBezTo>
                  <a:cubicBezTo>
                    <a:pt x="236734" y="3762"/>
                    <a:pt x="245631" y="0"/>
                    <a:pt x="256289" y="0"/>
                  </a:cubicBezTo>
                  <a:cubicBezTo>
                    <a:pt x="261966" y="0"/>
                    <a:pt x="266700" y="857"/>
                    <a:pt x="270462" y="2562"/>
                  </a:cubicBezTo>
                  <a:lnTo>
                    <a:pt x="270462" y="15211"/>
                  </a:lnTo>
                  <a:close/>
                  <a:moveTo>
                    <a:pt x="344567" y="15211"/>
                  </a:moveTo>
                  <a:cubicBezTo>
                    <a:pt x="341338" y="12611"/>
                    <a:pt x="336442" y="11306"/>
                    <a:pt x="329879" y="11306"/>
                  </a:cubicBezTo>
                  <a:cubicBezTo>
                    <a:pt x="313353" y="11306"/>
                    <a:pt x="305086" y="22698"/>
                    <a:pt x="305086" y="45482"/>
                  </a:cubicBezTo>
                  <a:lnTo>
                    <a:pt x="305086" y="68370"/>
                  </a:lnTo>
                  <a:lnTo>
                    <a:pt x="340643" y="68370"/>
                  </a:lnTo>
                  <a:lnTo>
                    <a:pt x="340643" y="79677"/>
                  </a:lnTo>
                  <a:lnTo>
                    <a:pt x="305086" y="79677"/>
                  </a:lnTo>
                  <a:lnTo>
                    <a:pt x="305086" y="206188"/>
                  </a:lnTo>
                  <a:lnTo>
                    <a:pt x="293027" y="206188"/>
                  </a:lnTo>
                  <a:lnTo>
                    <a:pt x="293027" y="79677"/>
                  </a:lnTo>
                  <a:lnTo>
                    <a:pt x="268891" y="79677"/>
                  </a:lnTo>
                  <a:lnTo>
                    <a:pt x="268891" y="68370"/>
                  </a:lnTo>
                  <a:lnTo>
                    <a:pt x="293027" y="68370"/>
                  </a:lnTo>
                  <a:lnTo>
                    <a:pt x="293027" y="44415"/>
                  </a:lnTo>
                  <a:cubicBezTo>
                    <a:pt x="293027" y="29880"/>
                    <a:pt x="296589" y="18840"/>
                    <a:pt x="303714" y="11306"/>
                  </a:cubicBezTo>
                  <a:cubicBezTo>
                    <a:pt x="310848" y="3762"/>
                    <a:pt x="319754" y="0"/>
                    <a:pt x="330422" y="0"/>
                  </a:cubicBezTo>
                  <a:cubicBezTo>
                    <a:pt x="336090" y="0"/>
                    <a:pt x="340824" y="857"/>
                    <a:pt x="344586" y="2562"/>
                  </a:cubicBezTo>
                  <a:lnTo>
                    <a:pt x="344586" y="15211"/>
                  </a:lnTo>
                  <a:lnTo>
                    <a:pt x="344567" y="15211"/>
                  </a:lnTo>
                  <a:close/>
                  <a:moveTo>
                    <a:pt x="365817" y="33642"/>
                  </a:moveTo>
                  <a:cubicBezTo>
                    <a:pt x="363188" y="33642"/>
                    <a:pt x="360883" y="32652"/>
                    <a:pt x="358864" y="30690"/>
                  </a:cubicBezTo>
                  <a:cubicBezTo>
                    <a:pt x="356845" y="28705"/>
                    <a:pt x="355749" y="25966"/>
                    <a:pt x="355845" y="23136"/>
                  </a:cubicBezTo>
                  <a:cubicBezTo>
                    <a:pt x="355845" y="20183"/>
                    <a:pt x="356883" y="17764"/>
                    <a:pt x="358921" y="15945"/>
                  </a:cubicBezTo>
                  <a:cubicBezTo>
                    <a:pt x="360978" y="14107"/>
                    <a:pt x="363274" y="13183"/>
                    <a:pt x="365817" y="13183"/>
                  </a:cubicBezTo>
                  <a:cubicBezTo>
                    <a:pt x="368522" y="13183"/>
                    <a:pt x="370904" y="14087"/>
                    <a:pt x="372980" y="15878"/>
                  </a:cubicBezTo>
                  <a:cubicBezTo>
                    <a:pt x="375028" y="17669"/>
                    <a:pt x="376057" y="20088"/>
                    <a:pt x="376057" y="23155"/>
                  </a:cubicBezTo>
                  <a:cubicBezTo>
                    <a:pt x="376057" y="26032"/>
                    <a:pt x="375047" y="28489"/>
                    <a:pt x="373037" y="30547"/>
                  </a:cubicBezTo>
                  <a:cubicBezTo>
                    <a:pt x="371172" y="32547"/>
                    <a:pt x="368552" y="33670"/>
                    <a:pt x="365817" y="33642"/>
                  </a:cubicBezTo>
                  <a:close/>
                  <a:moveTo>
                    <a:pt x="359912" y="68370"/>
                  </a:moveTo>
                  <a:lnTo>
                    <a:pt x="371970" y="68370"/>
                  </a:lnTo>
                  <a:lnTo>
                    <a:pt x="371970" y="206169"/>
                  </a:lnTo>
                  <a:lnTo>
                    <a:pt x="359912" y="206169"/>
                  </a:lnTo>
                  <a:lnTo>
                    <a:pt x="359912" y="68370"/>
                  </a:lnTo>
                  <a:close/>
                  <a:moveTo>
                    <a:pt x="501968" y="200120"/>
                  </a:moveTo>
                  <a:cubicBezTo>
                    <a:pt x="492004" y="206407"/>
                    <a:pt x="480108" y="209531"/>
                    <a:pt x="466296" y="209531"/>
                  </a:cubicBezTo>
                  <a:cubicBezTo>
                    <a:pt x="448018" y="209531"/>
                    <a:pt x="433283" y="203092"/>
                    <a:pt x="422100" y="190224"/>
                  </a:cubicBezTo>
                  <a:cubicBezTo>
                    <a:pt x="410899" y="177346"/>
                    <a:pt x="405298" y="160515"/>
                    <a:pt x="405298" y="139684"/>
                  </a:cubicBezTo>
                  <a:cubicBezTo>
                    <a:pt x="405298" y="117786"/>
                    <a:pt x="411585" y="99870"/>
                    <a:pt x="424186" y="85925"/>
                  </a:cubicBezTo>
                  <a:cubicBezTo>
                    <a:pt x="436778" y="71971"/>
                    <a:pt x="452952" y="64989"/>
                    <a:pt x="472716" y="64989"/>
                  </a:cubicBezTo>
                  <a:cubicBezTo>
                    <a:pt x="482987" y="65002"/>
                    <a:pt x="493138" y="67204"/>
                    <a:pt x="502491" y="71447"/>
                  </a:cubicBezTo>
                  <a:lnTo>
                    <a:pt x="502491" y="85449"/>
                  </a:lnTo>
                  <a:cubicBezTo>
                    <a:pt x="493059" y="79401"/>
                    <a:pt x="482073" y="76225"/>
                    <a:pt x="470868" y="76305"/>
                  </a:cubicBezTo>
                  <a:cubicBezTo>
                    <a:pt x="455133" y="76305"/>
                    <a:pt x="442370" y="82115"/>
                    <a:pt x="432578" y="93736"/>
                  </a:cubicBezTo>
                  <a:cubicBezTo>
                    <a:pt x="422777" y="105356"/>
                    <a:pt x="417890" y="120406"/>
                    <a:pt x="417890" y="138884"/>
                  </a:cubicBezTo>
                  <a:cubicBezTo>
                    <a:pt x="417890" y="156734"/>
                    <a:pt x="422377" y="171088"/>
                    <a:pt x="431321" y="181947"/>
                  </a:cubicBezTo>
                  <a:cubicBezTo>
                    <a:pt x="440293" y="192805"/>
                    <a:pt x="452123" y="198234"/>
                    <a:pt x="466811" y="198234"/>
                  </a:cubicBezTo>
                  <a:cubicBezTo>
                    <a:pt x="480279" y="198234"/>
                    <a:pt x="492004" y="194558"/>
                    <a:pt x="501958" y="187195"/>
                  </a:cubicBezTo>
                  <a:lnTo>
                    <a:pt x="501958" y="200111"/>
                  </a:lnTo>
                  <a:lnTo>
                    <a:pt x="501977" y="200111"/>
                  </a:lnTo>
                  <a:close/>
                  <a:moveTo>
                    <a:pt x="537115" y="137817"/>
                  </a:moveTo>
                  <a:cubicBezTo>
                    <a:pt x="537115" y="156753"/>
                    <a:pt x="541392" y="171555"/>
                    <a:pt x="549907" y="182232"/>
                  </a:cubicBezTo>
                  <a:cubicBezTo>
                    <a:pt x="558422" y="192919"/>
                    <a:pt x="570128" y="198234"/>
                    <a:pt x="584987" y="198234"/>
                  </a:cubicBezTo>
                  <a:cubicBezTo>
                    <a:pt x="600027" y="198234"/>
                    <a:pt x="614705" y="192538"/>
                    <a:pt x="629050" y="181146"/>
                  </a:cubicBezTo>
                  <a:lnTo>
                    <a:pt x="629050" y="194329"/>
                  </a:lnTo>
                  <a:cubicBezTo>
                    <a:pt x="615593" y="204319"/>
                    <a:pt x="599250" y="209655"/>
                    <a:pt x="582492" y="209531"/>
                  </a:cubicBezTo>
                  <a:cubicBezTo>
                    <a:pt x="565175" y="209531"/>
                    <a:pt x="551193" y="203159"/>
                    <a:pt x="540515" y="190424"/>
                  </a:cubicBezTo>
                  <a:cubicBezTo>
                    <a:pt x="529866" y="177679"/>
                    <a:pt x="524523" y="159696"/>
                    <a:pt x="524523" y="136455"/>
                  </a:cubicBezTo>
                  <a:cubicBezTo>
                    <a:pt x="524523" y="116367"/>
                    <a:pt x="530095" y="99422"/>
                    <a:pt x="541258" y="85658"/>
                  </a:cubicBezTo>
                  <a:cubicBezTo>
                    <a:pt x="552412" y="71885"/>
                    <a:pt x="566899" y="64989"/>
                    <a:pt x="584730" y="64989"/>
                  </a:cubicBezTo>
                  <a:cubicBezTo>
                    <a:pt x="601428" y="64989"/>
                    <a:pt x="614248" y="71018"/>
                    <a:pt x="623173" y="83029"/>
                  </a:cubicBezTo>
                  <a:cubicBezTo>
                    <a:pt x="632098" y="95059"/>
                    <a:pt x="636565" y="111471"/>
                    <a:pt x="636565" y="132274"/>
                  </a:cubicBezTo>
                  <a:lnTo>
                    <a:pt x="636565" y="137798"/>
                  </a:lnTo>
                  <a:lnTo>
                    <a:pt x="537115" y="137798"/>
                  </a:lnTo>
                  <a:lnTo>
                    <a:pt x="537115" y="137817"/>
                  </a:lnTo>
                  <a:close/>
                  <a:moveTo>
                    <a:pt x="623945" y="126502"/>
                  </a:moveTo>
                  <a:cubicBezTo>
                    <a:pt x="623430" y="110633"/>
                    <a:pt x="619697" y="98279"/>
                    <a:pt x="612800" y="89497"/>
                  </a:cubicBezTo>
                  <a:cubicBezTo>
                    <a:pt x="605895" y="80715"/>
                    <a:pt x="596360" y="76314"/>
                    <a:pt x="584197" y="76314"/>
                  </a:cubicBezTo>
                  <a:cubicBezTo>
                    <a:pt x="571624" y="76314"/>
                    <a:pt x="561175" y="80648"/>
                    <a:pt x="552936" y="89297"/>
                  </a:cubicBezTo>
                  <a:cubicBezTo>
                    <a:pt x="544668" y="97965"/>
                    <a:pt x="539563" y="110366"/>
                    <a:pt x="537658" y="126502"/>
                  </a:cubicBezTo>
                  <a:lnTo>
                    <a:pt x="623954" y="1265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447264" y="390665"/>
              <a:ext cx="65699" cy="110224"/>
            </a:xfrm>
            <a:custGeom>
              <a:avLst/>
              <a:gdLst>
                <a:gd name="connsiteX0" fmla="*/ 22022 w 115023"/>
                <a:gd name="connsiteY0" fmla="*/ 120044 h 192976"/>
                <a:gd name="connsiteX1" fmla="*/ 22022 w 115023"/>
                <a:gd name="connsiteY1" fmla="*/ 192977 h 192976"/>
                <a:gd name="connsiteX2" fmla="*/ 0 w 115023"/>
                <a:gd name="connsiteY2" fmla="*/ 192977 h 192976"/>
                <a:gd name="connsiteX3" fmla="*/ 0 w 115023"/>
                <a:gd name="connsiteY3" fmla="*/ 0 h 192976"/>
                <a:gd name="connsiteX4" fmla="*/ 51673 w 115023"/>
                <a:gd name="connsiteY4" fmla="*/ 0 h 192976"/>
                <a:gd name="connsiteX5" fmla="*/ 98431 w 115023"/>
                <a:gd name="connsiteY5" fmla="*/ 15078 h 192976"/>
                <a:gd name="connsiteX6" fmla="*/ 115024 w 115023"/>
                <a:gd name="connsiteY6" fmla="*/ 57607 h 192976"/>
                <a:gd name="connsiteX7" fmla="*/ 96593 w 115023"/>
                <a:gd name="connsiteY7" fmla="*/ 102565 h 192976"/>
                <a:gd name="connsiteX8" fmla="*/ 46806 w 115023"/>
                <a:gd name="connsiteY8" fmla="*/ 120053 h 192976"/>
                <a:gd name="connsiteX9" fmla="*/ 22022 w 115023"/>
                <a:gd name="connsiteY9" fmla="*/ 120053 h 192976"/>
                <a:gd name="connsiteX10" fmla="*/ 22022 w 115023"/>
                <a:gd name="connsiteY10" fmla="*/ 120034 h 192976"/>
                <a:gd name="connsiteX11" fmla="*/ 22022 w 115023"/>
                <a:gd name="connsiteY11" fmla="*/ 20469 h 192976"/>
                <a:gd name="connsiteX12" fmla="*/ 22022 w 115023"/>
                <a:gd name="connsiteY12" fmla="*/ 99593 h 192976"/>
                <a:gd name="connsiteX13" fmla="*/ 45110 w 115023"/>
                <a:gd name="connsiteY13" fmla="*/ 99593 h 192976"/>
                <a:gd name="connsiteX14" fmla="*/ 79924 w 115023"/>
                <a:gd name="connsiteY14" fmla="*/ 88887 h 192976"/>
                <a:gd name="connsiteX15" fmla="*/ 91926 w 115023"/>
                <a:gd name="connsiteY15" fmla="*/ 58674 h 192976"/>
                <a:gd name="connsiteX16" fmla="*/ 47863 w 115023"/>
                <a:gd name="connsiteY16" fmla="*/ 20450 h 192976"/>
                <a:gd name="connsiteX17" fmla="*/ 22022 w 115023"/>
                <a:gd name="connsiteY17" fmla="*/ 20450 h 192976"/>
                <a:gd name="connsiteX18" fmla="*/ 22022 w 115023"/>
                <a:gd name="connsiteY18" fmla="*/ 20469 h 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023" h="192976">
                  <a:moveTo>
                    <a:pt x="22022" y="120044"/>
                  </a:moveTo>
                  <a:lnTo>
                    <a:pt x="22022" y="192977"/>
                  </a:lnTo>
                  <a:lnTo>
                    <a:pt x="0" y="192977"/>
                  </a:lnTo>
                  <a:lnTo>
                    <a:pt x="0" y="0"/>
                  </a:lnTo>
                  <a:lnTo>
                    <a:pt x="51673" y="0"/>
                  </a:lnTo>
                  <a:cubicBezTo>
                    <a:pt x="71780" y="0"/>
                    <a:pt x="87373" y="5048"/>
                    <a:pt x="98431" y="15078"/>
                  </a:cubicBezTo>
                  <a:cubicBezTo>
                    <a:pt x="109480" y="25136"/>
                    <a:pt x="115024" y="39300"/>
                    <a:pt x="115024" y="57607"/>
                  </a:cubicBezTo>
                  <a:cubicBezTo>
                    <a:pt x="115024" y="75905"/>
                    <a:pt x="108890" y="90897"/>
                    <a:pt x="96593" y="102565"/>
                  </a:cubicBezTo>
                  <a:cubicBezTo>
                    <a:pt x="84306" y="114214"/>
                    <a:pt x="67713" y="120053"/>
                    <a:pt x="46806" y="120053"/>
                  </a:cubicBezTo>
                  <a:lnTo>
                    <a:pt x="22022" y="120053"/>
                  </a:lnTo>
                  <a:lnTo>
                    <a:pt x="22022" y="120034"/>
                  </a:lnTo>
                  <a:close/>
                  <a:moveTo>
                    <a:pt x="22022" y="20469"/>
                  </a:moveTo>
                  <a:lnTo>
                    <a:pt x="22022" y="99593"/>
                  </a:lnTo>
                  <a:lnTo>
                    <a:pt x="45110" y="99593"/>
                  </a:lnTo>
                  <a:cubicBezTo>
                    <a:pt x="60322" y="99593"/>
                    <a:pt x="71952" y="96031"/>
                    <a:pt x="79924" y="88887"/>
                  </a:cubicBezTo>
                  <a:cubicBezTo>
                    <a:pt x="87925" y="81763"/>
                    <a:pt x="91926" y="71695"/>
                    <a:pt x="91926" y="58674"/>
                  </a:cubicBezTo>
                  <a:cubicBezTo>
                    <a:pt x="91926" y="33195"/>
                    <a:pt x="77238" y="20450"/>
                    <a:pt x="47863" y="20450"/>
                  </a:cubicBezTo>
                  <a:lnTo>
                    <a:pt x="22022" y="20450"/>
                  </a:lnTo>
                  <a:lnTo>
                    <a:pt x="22022" y="2046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533191" y="390665"/>
              <a:ext cx="55737" cy="110230"/>
            </a:xfrm>
            <a:custGeom>
              <a:avLst/>
              <a:gdLst>
                <a:gd name="connsiteX0" fmla="*/ 97584 w 97583"/>
                <a:gd name="connsiteY0" fmla="*/ 192977 h 192986"/>
                <a:gd name="connsiteX1" fmla="*/ 0 w 97583"/>
                <a:gd name="connsiteY1" fmla="*/ 192977 h 192986"/>
                <a:gd name="connsiteX2" fmla="*/ 0 w 97583"/>
                <a:gd name="connsiteY2" fmla="*/ 0 h 192986"/>
                <a:gd name="connsiteX3" fmla="*/ 22031 w 97583"/>
                <a:gd name="connsiteY3" fmla="*/ 0 h 192986"/>
                <a:gd name="connsiteX4" fmla="*/ 22031 w 97583"/>
                <a:gd name="connsiteY4" fmla="*/ 172545 h 192986"/>
                <a:gd name="connsiteX5" fmla="*/ 97584 w 97583"/>
                <a:gd name="connsiteY5" fmla="*/ 172545 h 192986"/>
                <a:gd name="connsiteX6" fmla="*/ 97584 w 97583"/>
                <a:gd name="connsiteY6" fmla="*/ 192986 h 19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583" h="192986">
                  <a:moveTo>
                    <a:pt x="97584" y="192977"/>
                  </a:moveTo>
                  <a:lnTo>
                    <a:pt x="0" y="192977"/>
                  </a:lnTo>
                  <a:lnTo>
                    <a:pt x="0" y="0"/>
                  </a:lnTo>
                  <a:lnTo>
                    <a:pt x="22031" y="0"/>
                  </a:lnTo>
                  <a:lnTo>
                    <a:pt x="22031" y="172545"/>
                  </a:lnTo>
                  <a:lnTo>
                    <a:pt x="97584" y="172545"/>
                  </a:lnTo>
                  <a:lnTo>
                    <a:pt x="97584" y="19298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601888" y="390676"/>
              <a:ext cx="79936" cy="112068"/>
            </a:xfrm>
            <a:custGeom>
              <a:avLst/>
              <a:gdLst>
                <a:gd name="connsiteX0" fmla="*/ 139951 w 139950"/>
                <a:gd name="connsiteY0" fmla="*/ 114919 h 196205"/>
                <a:gd name="connsiteX1" fmla="*/ 68466 w 139950"/>
                <a:gd name="connsiteY1" fmla="*/ 196205 h 196205"/>
                <a:gd name="connsiteX2" fmla="*/ 0 w 139950"/>
                <a:gd name="connsiteY2" fmla="*/ 118005 h 196205"/>
                <a:gd name="connsiteX3" fmla="*/ 0 w 139950"/>
                <a:gd name="connsiteY3" fmla="*/ 0 h 196205"/>
                <a:gd name="connsiteX4" fmla="*/ 22031 w 139950"/>
                <a:gd name="connsiteY4" fmla="*/ 0 h 196205"/>
                <a:gd name="connsiteX5" fmla="*/ 22031 w 139950"/>
                <a:gd name="connsiteY5" fmla="*/ 116519 h 196205"/>
                <a:gd name="connsiteX6" fmla="*/ 70828 w 139950"/>
                <a:gd name="connsiteY6" fmla="*/ 175879 h 196205"/>
                <a:gd name="connsiteX7" fmla="*/ 117919 w 139950"/>
                <a:gd name="connsiteY7" fmla="*/ 118539 h 196205"/>
                <a:gd name="connsiteX8" fmla="*/ 117919 w 139950"/>
                <a:gd name="connsiteY8" fmla="*/ 0 h 196205"/>
                <a:gd name="connsiteX9" fmla="*/ 139951 w 139950"/>
                <a:gd name="connsiteY9" fmla="*/ 0 h 196205"/>
                <a:gd name="connsiteX10" fmla="*/ 139951 w 139950"/>
                <a:gd name="connsiteY10" fmla="*/ 114929 h 19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950" h="196205">
                  <a:moveTo>
                    <a:pt x="139951" y="114919"/>
                  </a:moveTo>
                  <a:cubicBezTo>
                    <a:pt x="139951" y="169107"/>
                    <a:pt x="116129" y="196205"/>
                    <a:pt x="68466" y="196205"/>
                  </a:cubicBezTo>
                  <a:cubicBezTo>
                    <a:pt x="22812" y="196205"/>
                    <a:pt x="0" y="170145"/>
                    <a:pt x="0" y="118005"/>
                  </a:cubicBezTo>
                  <a:lnTo>
                    <a:pt x="0" y="0"/>
                  </a:lnTo>
                  <a:lnTo>
                    <a:pt x="22031" y="0"/>
                  </a:lnTo>
                  <a:lnTo>
                    <a:pt x="22031" y="116519"/>
                  </a:lnTo>
                  <a:cubicBezTo>
                    <a:pt x="22031" y="156086"/>
                    <a:pt x="38290" y="175879"/>
                    <a:pt x="70828" y="175879"/>
                  </a:cubicBezTo>
                  <a:cubicBezTo>
                    <a:pt x="102232" y="175879"/>
                    <a:pt x="117919" y="156772"/>
                    <a:pt x="117919" y="118539"/>
                  </a:cubicBezTo>
                  <a:lnTo>
                    <a:pt x="117919" y="0"/>
                  </a:lnTo>
                  <a:lnTo>
                    <a:pt x="139951" y="0"/>
                  </a:lnTo>
                  <a:lnTo>
                    <a:pt x="139951" y="1149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703630" y="388837"/>
              <a:ext cx="65090" cy="113907"/>
            </a:xfrm>
            <a:custGeom>
              <a:avLst/>
              <a:gdLst>
                <a:gd name="connsiteX0" fmla="*/ 0 w 113957"/>
                <a:gd name="connsiteY0" fmla="*/ 188385 h 199424"/>
                <a:gd name="connsiteX1" fmla="*/ 0 w 113957"/>
                <a:gd name="connsiteY1" fmla="*/ 161735 h 199424"/>
                <a:gd name="connsiteX2" fmla="*/ 10697 w 113957"/>
                <a:gd name="connsiteY2" fmla="*/ 169012 h 199424"/>
                <a:gd name="connsiteX3" fmla="*/ 23813 w 113957"/>
                <a:gd name="connsiteY3" fmla="*/ 174460 h 199424"/>
                <a:gd name="connsiteX4" fmla="*/ 37643 w 113957"/>
                <a:gd name="connsiteY4" fmla="*/ 177889 h 199424"/>
                <a:gd name="connsiteX5" fmla="*/ 50492 w 113957"/>
                <a:gd name="connsiteY5" fmla="*/ 179118 h 199424"/>
                <a:gd name="connsiteX6" fmla="*/ 80858 w 113957"/>
                <a:gd name="connsiteY6" fmla="*/ 171374 h 199424"/>
                <a:gd name="connsiteX7" fmla="*/ 90897 w 113957"/>
                <a:gd name="connsiteY7" fmla="*/ 149104 h 199424"/>
                <a:gd name="connsiteX8" fmla="*/ 87544 w 113957"/>
                <a:gd name="connsiteY8" fmla="*/ 135522 h 199424"/>
                <a:gd name="connsiteX9" fmla="*/ 78296 w 113957"/>
                <a:gd name="connsiteY9" fmla="*/ 124949 h 199424"/>
                <a:gd name="connsiteX10" fmla="*/ 64322 w 113957"/>
                <a:gd name="connsiteY10" fmla="*/ 115795 h 199424"/>
                <a:gd name="connsiteX11" fmla="*/ 46949 w 113957"/>
                <a:gd name="connsiteY11" fmla="*/ 106575 h 199424"/>
                <a:gd name="connsiteX12" fmla="*/ 28575 w 113957"/>
                <a:gd name="connsiteY12" fmla="*/ 96222 h 199424"/>
                <a:gd name="connsiteX13" fmla="*/ 13754 w 113957"/>
                <a:gd name="connsiteY13" fmla="*/ 84649 h 199424"/>
                <a:gd name="connsiteX14" fmla="*/ 3848 w 113957"/>
                <a:gd name="connsiteY14" fmla="*/ 70304 h 199424"/>
                <a:gd name="connsiteX15" fmla="*/ 238 w 113957"/>
                <a:gd name="connsiteY15" fmla="*/ 51540 h 199424"/>
                <a:gd name="connsiteX16" fmla="*/ 5877 w 113957"/>
                <a:gd name="connsiteY16" fmla="*/ 28585 h 199424"/>
                <a:gd name="connsiteX17" fmla="*/ 20698 w 113957"/>
                <a:gd name="connsiteY17" fmla="*/ 12506 h 199424"/>
                <a:gd name="connsiteX18" fmla="*/ 41624 w 113957"/>
                <a:gd name="connsiteY18" fmla="*/ 3086 h 199424"/>
                <a:gd name="connsiteX19" fmla="*/ 65561 w 113957"/>
                <a:gd name="connsiteY19" fmla="*/ 0 h 199424"/>
                <a:gd name="connsiteX20" fmla="*/ 106080 w 113957"/>
                <a:gd name="connsiteY20" fmla="*/ 6858 h 199424"/>
                <a:gd name="connsiteX21" fmla="*/ 106080 w 113957"/>
                <a:gd name="connsiteY21" fmla="*/ 32290 h 199424"/>
                <a:gd name="connsiteX22" fmla="*/ 63322 w 113957"/>
                <a:gd name="connsiteY22" fmla="*/ 20441 h 199424"/>
                <a:gd name="connsiteX23" fmla="*/ 48901 w 113957"/>
                <a:gd name="connsiteY23" fmla="*/ 21974 h 199424"/>
                <a:gd name="connsiteX24" fmla="*/ 36052 w 113957"/>
                <a:gd name="connsiteY24" fmla="*/ 27022 h 199424"/>
                <a:gd name="connsiteX25" fmla="*/ 26870 w 113957"/>
                <a:gd name="connsiteY25" fmla="*/ 36043 h 199424"/>
                <a:gd name="connsiteX26" fmla="*/ 23327 w 113957"/>
                <a:gd name="connsiteY26" fmla="*/ 49511 h 199424"/>
                <a:gd name="connsiteX27" fmla="*/ 26013 w 113957"/>
                <a:gd name="connsiteY27" fmla="*/ 62294 h 199424"/>
                <a:gd name="connsiteX28" fmla="*/ 33947 w 113957"/>
                <a:gd name="connsiteY28" fmla="*/ 72114 h 199424"/>
                <a:gd name="connsiteX29" fmla="*/ 46730 w 113957"/>
                <a:gd name="connsiteY29" fmla="*/ 80734 h 199424"/>
                <a:gd name="connsiteX30" fmla="*/ 64113 w 113957"/>
                <a:gd name="connsiteY30" fmla="*/ 89878 h 199424"/>
                <a:gd name="connsiteX31" fmla="*/ 83268 w 113957"/>
                <a:gd name="connsiteY31" fmla="*/ 100660 h 199424"/>
                <a:gd name="connsiteX32" fmla="*/ 99136 w 113957"/>
                <a:gd name="connsiteY32" fmla="*/ 113167 h 199424"/>
                <a:gd name="connsiteX33" fmla="*/ 109966 w 113957"/>
                <a:gd name="connsiteY33" fmla="*/ 128378 h 199424"/>
                <a:gd name="connsiteX34" fmla="*/ 113957 w 113957"/>
                <a:gd name="connsiteY34" fmla="*/ 147476 h 199424"/>
                <a:gd name="connsiteX35" fmla="*/ 108528 w 113957"/>
                <a:gd name="connsiteY35" fmla="*/ 171641 h 199424"/>
                <a:gd name="connsiteX36" fmla="*/ 93840 w 113957"/>
                <a:gd name="connsiteY36" fmla="*/ 187719 h 199424"/>
                <a:gd name="connsiteX37" fmla="*/ 72523 w 113957"/>
                <a:gd name="connsiteY37" fmla="*/ 196672 h 199424"/>
                <a:gd name="connsiteX38" fmla="*/ 47082 w 113957"/>
                <a:gd name="connsiteY38" fmla="*/ 199425 h 199424"/>
                <a:gd name="connsiteX39" fmla="*/ 36052 w 113957"/>
                <a:gd name="connsiteY39" fmla="*/ 198663 h 199424"/>
                <a:gd name="connsiteX40" fmla="*/ 22670 w 113957"/>
                <a:gd name="connsiteY40" fmla="*/ 196529 h 199424"/>
                <a:gd name="connsiteX41" fmla="*/ 9754 w 113957"/>
                <a:gd name="connsiteY41" fmla="*/ 193034 h 199424"/>
                <a:gd name="connsiteX42" fmla="*/ 0 w 113957"/>
                <a:gd name="connsiteY42" fmla="*/ 188385 h 19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3957" h="199424">
                  <a:moveTo>
                    <a:pt x="0" y="188385"/>
                  </a:moveTo>
                  <a:lnTo>
                    <a:pt x="0" y="161735"/>
                  </a:lnTo>
                  <a:cubicBezTo>
                    <a:pt x="2981" y="164430"/>
                    <a:pt x="6544" y="166849"/>
                    <a:pt x="10697" y="169012"/>
                  </a:cubicBezTo>
                  <a:cubicBezTo>
                    <a:pt x="14907" y="171191"/>
                    <a:pt x="19298" y="173013"/>
                    <a:pt x="23813" y="174460"/>
                  </a:cubicBezTo>
                  <a:cubicBezTo>
                    <a:pt x="28394" y="175955"/>
                    <a:pt x="33014" y="177089"/>
                    <a:pt x="37643" y="177889"/>
                  </a:cubicBezTo>
                  <a:cubicBezTo>
                    <a:pt x="42282" y="178699"/>
                    <a:pt x="46558" y="179118"/>
                    <a:pt x="50492" y="179118"/>
                  </a:cubicBezTo>
                  <a:cubicBezTo>
                    <a:pt x="64046" y="179118"/>
                    <a:pt x="74162" y="176546"/>
                    <a:pt x="80858" y="171374"/>
                  </a:cubicBezTo>
                  <a:cubicBezTo>
                    <a:pt x="87544" y="166221"/>
                    <a:pt x="90897" y="158791"/>
                    <a:pt x="90897" y="149104"/>
                  </a:cubicBezTo>
                  <a:cubicBezTo>
                    <a:pt x="90897" y="143904"/>
                    <a:pt x="89773" y="139370"/>
                    <a:pt x="87544" y="135522"/>
                  </a:cubicBezTo>
                  <a:cubicBezTo>
                    <a:pt x="85144" y="131455"/>
                    <a:pt x="82010" y="127870"/>
                    <a:pt x="78296" y="124949"/>
                  </a:cubicBezTo>
                  <a:cubicBezTo>
                    <a:pt x="73933" y="121475"/>
                    <a:pt x="69247" y="118412"/>
                    <a:pt x="64322" y="115795"/>
                  </a:cubicBezTo>
                  <a:cubicBezTo>
                    <a:pt x="58560" y="112668"/>
                    <a:pt x="52769" y="109596"/>
                    <a:pt x="46949" y="106575"/>
                  </a:cubicBezTo>
                  <a:cubicBezTo>
                    <a:pt x="40700" y="103344"/>
                    <a:pt x="34576" y="99891"/>
                    <a:pt x="28575" y="96222"/>
                  </a:cubicBezTo>
                  <a:cubicBezTo>
                    <a:pt x="23193" y="92962"/>
                    <a:pt x="18221" y="89077"/>
                    <a:pt x="13754" y="84649"/>
                  </a:cubicBezTo>
                  <a:cubicBezTo>
                    <a:pt x="9611" y="80506"/>
                    <a:pt x="6258" y="75646"/>
                    <a:pt x="3848" y="70304"/>
                  </a:cubicBezTo>
                  <a:cubicBezTo>
                    <a:pt x="1438" y="64970"/>
                    <a:pt x="238" y="58712"/>
                    <a:pt x="238" y="51540"/>
                  </a:cubicBezTo>
                  <a:cubicBezTo>
                    <a:pt x="238" y="42739"/>
                    <a:pt x="2115" y="35090"/>
                    <a:pt x="5877" y="28585"/>
                  </a:cubicBezTo>
                  <a:cubicBezTo>
                    <a:pt x="9544" y="22178"/>
                    <a:pt x="14611" y="16682"/>
                    <a:pt x="20698" y="12506"/>
                  </a:cubicBezTo>
                  <a:cubicBezTo>
                    <a:pt x="27070" y="8173"/>
                    <a:pt x="34157" y="4985"/>
                    <a:pt x="41624" y="3086"/>
                  </a:cubicBezTo>
                  <a:cubicBezTo>
                    <a:pt x="49435" y="1030"/>
                    <a:pt x="57483" y="-7"/>
                    <a:pt x="65561" y="0"/>
                  </a:cubicBezTo>
                  <a:cubicBezTo>
                    <a:pt x="84096" y="0"/>
                    <a:pt x="97622" y="2286"/>
                    <a:pt x="106080" y="6858"/>
                  </a:cubicBezTo>
                  <a:lnTo>
                    <a:pt x="106080" y="32290"/>
                  </a:lnTo>
                  <a:cubicBezTo>
                    <a:pt x="94974" y="24384"/>
                    <a:pt x="80734" y="20441"/>
                    <a:pt x="63322" y="20441"/>
                  </a:cubicBezTo>
                  <a:cubicBezTo>
                    <a:pt x="58522" y="20441"/>
                    <a:pt x="53702" y="20955"/>
                    <a:pt x="48901" y="21974"/>
                  </a:cubicBezTo>
                  <a:cubicBezTo>
                    <a:pt x="44358" y="22904"/>
                    <a:pt x="40015" y="24612"/>
                    <a:pt x="36052" y="27022"/>
                  </a:cubicBezTo>
                  <a:cubicBezTo>
                    <a:pt x="32290" y="29356"/>
                    <a:pt x="29232" y="32366"/>
                    <a:pt x="26870" y="36043"/>
                  </a:cubicBezTo>
                  <a:cubicBezTo>
                    <a:pt x="24508" y="39729"/>
                    <a:pt x="23327" y="44215"/>
                    <a:pt x="23327" y="49511"/>
                  </a:cubicBezTo>
                  <a:cubicBezTo>
                    <a:pt x="23327" y="54445"/>
                    <a:pt x="24222" y="58712"/>
                    <a:pt x="26013" y="62294"/>
                  </a:cubicBezTo>
                  <a:cubicBezTo>
                    <a:pt x="27803" y="65875"/>
                    <a:pt x="30451" y="69152"/>
                    <a:pt x="33947" y="72114"/>
                  </a:cubicBezTo>
                  <a:cubicBezTo>
                    <a:pt x="37443" y="75076"/>
                    <a:pt x="41710" y="77953"/>
                    <a:pt x="46730" y="80734"/>
                  </a:cubicBezTo>
                  <a:cubicBezTo>
                    <a:pt x="51759" y="83506"/>
                    <a:pt x="57550" y="86573"/>
                    <a:pt x="64113" y="89878"/>
                  </a:cubicBezTo>
                  <a:cubicBezTo>
                    <a:pt x="70837" y="93278"/>
                    <a:pt x="77229" y="96879"/>
                    <a:pt x="83268" y="100660"/>
                  </a:cubicBezTo>
                  <a:cubicBezTo>
                    <a:pt x="89021" y="104204"/>
                    <a:pt x="94345" y="108400"/>
                    <a:pt x="99136" y="113167"/>
                  </a:cubicBezTo>
                  <a:cubicBezTo>
                    <a:pt x="103689" y="117739"/>
                    <a:pt x="107290" y="122825"/>
                    <a:pt x="109966" y="128378"/>
                  </a:cubicBezTo>
                  <a:cubicBezTo>
                    <a:pt x="112624" y="133931"/>
                    <a:pt x="113957" y="140303"/>
                    <a:pt x="113957" y="147476"/>
                  </a:cubicBezTo>
                  <a:cubicBezTo>
                    <a:pt x="113957" y="157001"/>
                    <a:pt x="112157" y="165030"/>
                    <a:pt x="108528" y="171641"/>
                  </a:cubicBezTo>
                  <a:cubicBezTo>
                    <a:pt x="105013" y="178117"/>
                    <a:pt x="99974" y="183635"/>
                    <a:pt x="93840" y="187719"/>
                  </a:cubicBezTo>
                  <a:cubicBezTo>
                    <a:pt x="87678" y="191843"/>
                    <a:pt x="80572" y="194824"/>
                    <a:pt x="72523" y="196672"/>
                  </a:cubicBezTo>
                  <a:cubicBezTo>
                    <a:pt x="64475" y="198501"/>
                    <a:pt x="56017" y="199425"/>
                    <a:pt x="47082" y="199425"/>
                  </a:cubicBezTo>
                  <a:cubicBezTo>
                    <a:pt x="44101" y="199425"/>
                    <a:pt x="40434" y="199168"/>
                    <a:pt x="36052" y="198663"/>
                  </a:cubicBezTo>
                  <a:cubicBezTo>
                    <a:pt x="31671" y="198187"/>
                    <a:pt x="27222" y="197463"/>
                    <a:pt x="22670" y="196529"/>
                  </a:cubicBezTo>
                  <a:cubicBezTo>
                    <a:pt x="18298" y="195637"/>
                    <a:pt x="13983" y="194469"/>
                    <a:pt x="9754" y="193034"/>
                  </a:cubicBezTo>
                  <a:cubicBezTo>
                    <a:pt x="5705" y="191624"/>
                    <a:pt x="2448" y="190081"/>
                    <a:pt x="0" y="18838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787086" y="420251"/>
              <a:ext cx="162498" cy="82559"/>
            </a:xfrm>
            <a:custGeom>
              <a:avLst/>
              <a:gdLst>
                <a:gd name="connsiteX0" fmla="*/ 10490 w 284495"/>
                <a:gd name="connsiteY0" fmla="*/ 143608 h 144541"/>
                <a:gd name="connsiteX1" fmla="*/ 3013 w 284495"/>
                <a:gd name="connsiteY1" fmla="*/ 140446 h 144541"/>
                <a:gd name="connsiteX2" fmla="*/ 3 w 284495"/>
                <a:gd name="connsiteY2" fmla="*/ 132702 h 144541"/>
                <a:gd name="connsiteX3" fmla="*/ 3013 w 284495"/>
                <a:gd name="connsiteY3" fmla="*/ 124968 h 144541"/>
                <a:gd name="connsiteX4" fmla="*/ 10490 w 284495"/>
                <a:gd name="connsiteY4" fmla="*/ 121939 h 144541"/>
                <a:gd name="connsiteX5" fmla="*/ 18101 w 284495"/>
                <a:gd name="connsiteY5" fmla="*/ 124968 h 144541"/>
                <a:gd name="connsiteX6" fmla="*/ 21253 w 284495"/>
                <a:gd name="connsiteY6" fmla="*/ 132702 h 144541"/>
                <a:gd name="connsiteX7" fmla="*/ 18101 w 284495"/>
                <a:gd name="connsiteY7" fmla="*/ 140446 h 144541"/>
                <a:gd name="connsiteX8" fmla="*/ 10490 w 284495"/>
                <a:gd name="connsiteY8" fmla="*/ 143608 h 144541"/>
                <a:gd name="connsiteX9" fmla="*/ 148879 w 284495"/>
                <a:gd name="connsiteY9" fmla="*/ 135131 h 144541"/>
                <a:gd name="connsiteX10" fmla="*/ 113208 w 284495"/>
                <a:gd name="connsiteY10" fmla="*/ 144542 h 144541"/>
                <a:gd name="connsiteX11" fmla="*/ 69012 w 284495"/>
                <a:gd name="connsiteY11" fmla="*/ 125235 h 144541"/>
                <a:gd name="connsiteX12" fmla="*/ 52219 w 284495"/>
                <a:gd name="connsiteY12" fmla="*/ 74695 h 144541"/>
                <a:gd name="connsiteX13" fmla="*/ 71107 w 284495"/>
                <a:gd name="connsiteY13" fmla="*/ 20936 h 144541"/>
                <a:gd name="connsiteX14" fmla="*/ 119637 w 284495"/>
                <a:gd name="connsiteY14" fmla="*/ 0 h 144541"/>
                <a:gd name="connsiteX15" fmla="*/ 149412 w 284495"/>
                <a:gd name="connsiteY15" fmla="*/ 6458 h 144541"/>
                <a:gd name="connsiteX16" fmla="*/ 149412 w 284495"/>
                <a:gd name="connsiteY16" fmla="*/ 20460 h 144541"/>
                <a:gd name="connsiteX17" fmla="*/ 117808 w 284495"/>
                <a:gd name="connsiteY17" fmla="*/ 11316 h 144541"/>
                <a:gd name="connsiteX18" fmla="*/ 79518 w 284495"/>
                <a:gd name="connsiteY18" fmla="*/ 28746 h 144541"/>
                <a:gd name="connsiteX19" fmla="*/ 64830 w 284495"/>
                <a:gd name="connsiteY19" fmla="*/ 73895 h 144541"/>
                <a:gd name="connsiteX20" fmla="*/ 78279 w 284495"/>
                <a:gd name="connsiteY20" fmla="*/ 116957 h 144541"/>
                <a:gd name="connsiteX21" fmla="*/ 113741 w 284495"/>
                <a:gd name="connsiteY21" fmla="*/ 133245 h 144541"/>
                <a:gd name="connsiteX22" fmla="*/ 148898 w 284495"/>
                <a:gd name="connsiteY22" fmla="*/ 122206 h 144541"/>
                <a:gd name="connsiteX23" fmla="*/ 148898 w 284495"/>
                <a:gd name="connsiteY23" fmla="*/ 135122 h 144541"/>
                <a:gd name="connsiteX24" fmla="*/ 148879 w 284495"/>
                <a:gd name="connsiteY24" fmla="*/ 135122 h 144541"/>
                <a:gd name="connsiteX25" fmla="*/ 272437 w 284495"/>
                <a:gd name="connsiteY25" fmla="*/ 141180 h 144541"/>
                <a:gd name="connsiteX26" fmla="*/ 272437 w 284495"/>
                <a:gd name="connsiteY26" fmla="*/ 60979 h 144541"/>
                <a:gd name="connsiteX27" fmla="*/ 237537 w 284495"/>
                <a:gd name="connsiteY27" fmla="*/ 11335 h 144541"/>
                <a:gd name="connsiteX28" fmla="*/ 205667 w 284495"/>
                <a:gd name="connsiteY28" fmla="*/ 25937 h 144541"/>
                <a:gd name="connsiteX29" fmla="*/ 193208 w 284495"/>
                <a:gd name="connsiteY29" fmla="*/ 62065 h 144541"/>
                <a:gd name="connsiteX30" fmla="*/ 193208 w 284495"/>
                <a:gd name="connsiteY30" fmla="*/ 141199 h 144541"/>
                <a:gd name="connsiteX31" fmla="*/ 181149 w 284495"/>
                <a:gd name="connsiteY31" fmla="*/ 141199 h 144541"/>
                <a:gd name="connsiteX32" fmla="*/ 181149 w 284495"/>
                <a:gd name="connsiteY32" fmla="*/ 3400 h 144541"/>
                <a:gd name="connsiteX33" fmla="*/ 193208 w 284495"/>
                <a:gd name="connsiteY33" fmla="*/ 3400 h 144541"/>
                <a:gd name="connsiteX34" fmla="*/ 193208 w 284495"/>
                <a:gd name="connsiteY34" fmla="*/ 28423 h 144541"/>
                <a:gd name="connsiteX35" fmla="*/ 193722 w 284495"/>
                <a:gd name="connsiteY35" fmla="*/ 28423 h 144541"/>
                <a:gd name="connsiteX36" fmla="*/ 239633 w 284495"/>
                <a:gd name="connsiteY36" fmla="*/ 38 h 144541"/>
                <a:gd name="connsiteX37" fmla="*/ 272951 w 284495"/>
                <a:gd name="connsiteY37" fmla="*/ 14907 h 144541"/>
                <a:gd name="connsiteX38" fmla="*/ 284496 w 284495"/>
                <a:gd name="connsiteY38" fmla="*/ 57369 h 144541"/>
                <a:gd name="connsiteX39" fmla="*/ 284496 w 284495"/>
                <a:gd name="connsiteY39" fmla="*/ 141218 h 144541"/>
                <a:gd name="connsiteX40" fmla="*/ 272437 w 284495"/>
                <a:gd name="connsiteY40" fmla="*/ 141218 h 144541"/>
                <a:gd name="connsiteX41" fmla="*/ 272437 w 284495"/>
                <a:gd name="connsiteY41" fmla="*/ 141180 h 14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4495" h="144541">
                  <a:moveTo>
                    <a:pt x="10490" y="143608"/>
                  </a:moveTo>
                  <a:cubicBezTo>
                    <a:pt x="7518" y="143608"/>
                    <a:pt x="5023" y="142561"/>
                    <a:pt x="3013" y="140446"/>
                  </a:cubicBezTo>
                  <a:cubicBezTo>
                    <a:pt x="1013" y="138370"/>
                    <a:pt x="-64" y="135582"/>
                    <a:pt x="3" y="132702"/>
                  </a:cubicBezTo>
                  <a:cubicBezTo>
                    <a:pt x="3" y="129559"/>
                    <a:pt x="1003" y="126987"/>
                    <a:pt x="3013" y="124968"/>
                  </a:cubicBezTo>
                  <a:cubicBezTo>
                    <a:pt x="5023" y="122949"/>
                    <a:pt x="7518" y="121939"/>
                    <a:pt x="10490" y="121939"/>
                  </a:cubicBezTo>
                  <a:cubicBezTo>
                    <a:pt x="13452" y="121939"/>
                    <a:pt x="15995" y="122949"/>
                    <a:pt x="18101" y="124968"/>
                  </a:cubicBezTo>
                  <a:cubicBezTo>
                    <a:pt x="20215" y="126978"/>
                    <a:pt x="21253" y="129569"/>
                    <a:pt x="21253" y="132702"/>
                  </a:cubicBezTo>
                  <a:cubicBezTo>
                    <a:pt x="21253" y="135760"/>
                    <a:pt x="20215" y="138322"/>
                    <a:pt x="18101" y="140446"/>
                  </a:cubicBezTo>
                  <a:cubicBezTo>
                    <a:pt x="16110" y="142512"/>
                    <a:pt x="13357" y="143658"/>
                    <a:pt x="10490" y="143608"/>
                  </a:cubicBezTo>
                  <a:close/>
                  <a:moveTo>
                    <a:pt x="148879" y="135131"/>
                  </a:moveTo>
                  <a:cubicBezTo>
                    <a:pt x="138906" y="141418"/>
                    <a:pt x="127028" y="144542"/>
                    <a:pt x="113208" y="144542"/>
                  </a:cubicBezTo>
                  <a:cubicBezTo>
                    <a:pt x="94929" y="144542"/>
                    <a:pt x="80184" y="138103"/>
                    <a:pt x="69012" y="125235"/>
                  </a:cubicBezTo>
                  <a:cubicBezTo>
                    <a:pt x="57820" y="112357"/>
                    <a:pt x="52219" y="95526"/>
                    <a:pt x="52219" y="74695"/>
                  </a:cubicBezTo>
                  <a:cubicBezTo>
                    <a:pt x="52219" y="52797"/>
                    <a:pt x="58505" y="34881"/>
                    <a:pt x="71107" y="20936"/>
                  </a:cubicBezTo>
                  <a:cubicBezTo>
                    <a:pt x="83699" y="6982"/>
                    <a:pt x="99873" y="0"/>
                    <a:pt x="119637" y="0"/>
                  </a:cubicBezTo>
                  <a:cubicBezTo>
                    <a:pt x="129857" y="0"/>
                    <a:pt x="139792" y="2162"/>
                    <a:pt x="149412" y="6458"/>
                  </a:cubicBezTo>
                  <a:lnTo>
                    <a:pt x="149412" y="20460"/>
                  </a:lnTo>
                  <a:cubicBezTo>
                    <a:pt x="139982" y="14415"/>
                    <a:pt x="129010" y="11239"/>
                    <a:pt x="117808" y="11316"/>
                  </a:cubicBezTo>
                  <a:cubicBezTo>
                    <a:pt x="102073" y="11316"/>
                    <a:pt x="89300" y="17126"/>
                    <a:pt x="79518" y="28746"/>
                  </a:cubicBezTo>
                  <a:cubicBezTo>
                    <a:pt x="69716" y="40367"/>
                    <a:pt x="64830" y="55416"/>
                    <a:pt x="64830" y="73895"/>
                  </a:cubicBezTo>
                  <a:cubicBezTo>
                    <a:pt x="64830" y="91745"/>
                    <a:pt x="69316" y="106099"/>
                    <a:pt x="78279" y="116957"/>
                  </a:cubicBezTo>
                  <a:cubicBezTo>
                    <a:pt x="87243" y="127816"/>
                    <a:pt x="99072" y="133245"/>
                    <a:pt x="113741" y="133245"/>
                  </a:cubicBezTo>
                  <a:cubicBezTo>
                    <a:pt x="127209" y="133245"/>
                    <a:pt x="138935" y="129569"/>
                    <a:pt x="148898" y="122206"/>
                  </a:cubicBezTo>
                  <a:lnTo>
                    <a:pt x="148898" y="135122"/>
                  </a:lnTo>
                  <a:lnTo>
                    <a:pt x="148879" y="135122"/>
                  </a:lnTo>
                  <a:close/>
                  <a:moveTo>
                    <a:pt x="272437" y="141180"/>
                  </a:moveTo>
                  <a:lnTo>
                    <a:pt x="272437" y="60979"/>
                  </a:lnTo>
                  <a:cubicBezTo>
                    <a:pt x="272437" y="27870"/>
                    <a:pt x="260807" y="11335"/>
                    <a:pt x="237537" y="11335"/>
                  </a:cubicBezTo>
                  <a:cubicBezTo>
                    <a:pt x="224612" y="11335"/>
                    <a:pt x="213982" y="16192"/>
                    <a:pt x="205667" y="25937"/>
                  </a:cubicBezTo>
                  <a:cubicBezTo>
                    <a:pt x="197351" y="35671"/>
                    <a:pt x="193208" y="47720"/>
                    <a:pt x="193208" y="62065"/>
                  </a:cubicBezTo>
                  <a:lnTo>
                    <a:pt x="193208" y="141199"/>
                  </a:lnTo>
                  <a:lnTo>
                    <a:pt x="181149" y="141199"/>
                  </a:lnTo>
                  <a:lnTo>
                    <a:pt x="181149" y="3400"/>
                  </a:lnTo>
                  <a:lnTo>
                    <a:pt x="193208" y="3400"/>
                  </a:lnTo>
                  <a:lnTo>
                    <a:pt x="193208" y="28423"/>
                  </a:lnTo>
                  <a:lnTo>
                    <a:pt x="193722" y="28423"/>
                  </a:lnTo>
                  <a:cubicBezTo>
                    <a:pt x="203514" y="9487"/>
                    <a:pt x="218821" y="38"/>
                    <a:pt x="239633" y="38"/>
                  </a:cubicBezTo>
                  <a:cubicBezTo>
                    <a:pt x="254130" y="38"/>
                    <a:pt x="265246" y="5010"/>
                    <a:pt x="272951" y="14907"/>
                  </a:cubicBezTo>
                  <a:cubicBezTo>
                    <a:pt x="280648" y="24832"/>
                    <a:pt x="284496" y="38986"/>
                    <a:pt x="284496" y="57369"/>
                  </a:cubicBezTo>
                  <a:lnTo>
                    <a:pt x="284496" y="141218"/>
                  </a:lnTo>
                  <a:lnTo>
                    <a:pt x="272437" y="141218"/>
                  </a:lnTo>
                  <a:lnTo>
                    <a:pt x="272437" y="14118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bg>
      <p:bgPr>
        <a:gradFill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/>
          <p:nvPr userDrawn="1"/>
        </p:nvPicPr>
        <p:blipFill>
          <a:blip r:embed="rId2"/>
          <a:srcRect l="11834" t="34482" r="11921" b="344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 userDrawn="1"/>
        </p:nvGrpSpPr>
        <p:grpSpPr>
          <a:xfrm>
            <a:off x="1651110" y="269976"/>
            <a:ext cx="8889790" cy="5141736"/>
            <a:chOff x="910357" y="2895745"/>
            <a:chExt cx="4359707" cy="2521597"/>
          </a:xfrm>
        </p:grpSpPr>
        <p:sp>
          <p:nvSpPr>
            <p:cNvPr id="36" name="菱形 35"/>
            <p:cNvSpPr/>
            <p:nvPr userDrawn="1"/>
          </p:nvSpPr>
          <p:spPr>
            <a:xfrm>
              <a:off x="2123577" y="4130599"/>
              <a:ext cx="1933262" cy="388096"/>
            </a:xfrm>
            <a:prstGeom prst="diamond">
              <a:avLst/>
            </a:prstGeom>
            <a:noFill/>
            <a:ln w="15875">
              <a:gradFill flip="none" rotWithShape="1">
                <a:gsLst>
                  <a:gs pos="25568">
                    <a:schemeClr val="accent1">
                      <a:lumMod val="60000"/>
                    </a:schemeClr>
                  </a:gs>
                  <a:gs pos="0">
                    <a:schemeClr val="accent1">
                      <a:lumMod val="60000"/>
                    </a:schemeClr>
                  </a:gs>
                  <a:gs pos="68000">
                    <a:schemeClr val="accent1">
                      <a:alpha val="0"/>
                      <a:lumMod val="60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" name="菱形 8"/>
            <p:cNvSpPr/>
            <p:nvPr/>
          </p:nvSpPr>
          <p:spPr>
            <a:xfrm>
              <a:off x="910357" y="4542146"/>
              <a:ext cx="4359707" cy="875196"/>
            </a:xfrm>
            <a:prstGeom prst="diamond">
              <a:avLst/>
            </a:prstGeom>
            <a:gradFill>
              <a:gsLst>
                <a:gs pos="4700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254000" dist="38100" dir="5400000" sx="105000" sy="105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" name="菱形 9"/>
            <p:cNvSpPr/>
            <p:nvPr/>
          </p:nvSpPr>
          <p:spPr>
            <a:xfrm>
              <a:off x="910357" y="4377954"/>
              <a:ext cx="4359707" cy="875196"/>
            </a:xfrm>
            <a:prstGeom prst="diamond">
              <a:avLst/>
            </a:prstGeom>
            <a:gradFill>
              <a:gsLst>
                <a:gs pos="47000">
                  <a:schemeClr val="accent1">
                    <a:alpha val="0"/>
                  </a:schemeClr>
                </a:gs>
                <a:gs pos="100000">
                  <a:schemeClr val="accent1">
                    <a:alpha val="89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254000" dist="38100" dir="5400000" sx="105000" sy="105000" algn="t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4023326" y="2895745"/>
              <a:ext cx="0" cy="140475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菱形 11"/>
            <p:cNvSpPr/>
            <p:nvPr/>
          </p:nvSpPr>
          <p:spPr>
            <a:xfrm>
              <a:off x="2157091" y="4111841"/>
              <a:ext cx="1866235" cy="374641"/>
            </a:xfrm>
            <a:prstGeom prst="diamond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9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noFill/>
            </a:ln>
            <a:effectLst>
              <a:outerShdw blurRad="254000" sx="105000" sy="105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1523445" y="4033790"/>
              <a:ext cx="3133527" cy="629046"/>
            </a:xfrm>
            <a:prstGeom prst="diamond">
              <a:avLst/>
            </a:prstGeom>
            <a:noFill/>
            <a:ln w="15875">
              <a:gradFill flip="none" rotWithShape="1">
                <a:gsLst>
                  <a:gs pos="25568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68000">
                    <a:schemeClr val="accent1">
                      <a:alpha val="0"/>
                      <a:lumMod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4" name="菱形 13"/>
            <p:cNvSpPr/>
            <p:nvPr/>
          </p:nvSpPr>
          <p:spPr>
            <a:xfrm>
              <a:off x="1679148" y="4225669"/>
              <a:ext cx="2822120" cy="566530"/>
            </a:xfrm>
            <a:prstGeom prst="diamond">
              <a:avLst/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0000"/>
                    </a:schemeClr>
                  </a:gs>
                  <a:gs pos="57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菱形 14"/>
            <p:cNvSpPr/>
            <p:nvPr/>
          </p:nvSpPr>
          <p:spPr>
            <a:xfrm>
              <a:off x="1494041" y="4086907"/>
              <a:ext cx="3192333" cy="640849"/>
            </a:xfrm>
            <a:prstGeom prst="diamond">
              <a:avLst/>
            </a:prstGeom>
            <a:noFill/>
            <a:ln w="12700">
              <a:gradFill flip="none" rotWithShape="1">
                <a:gsLst>
                  <a:gs pos="0">
                    <a:schemeClr val="accent1">
                      <a:alpha val="42000"/>
                    </a:schemeClr>
                  </a:gs>
                  <a:gs pos="74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V="1">
              <a:off x="2157091" y="2896226"/>
              <a:ext cx="0" cy="1404269"/>
            </a:xfrm>
            <a:prstGeom prst="line">
              <a:avLst/>
            </a:prstGeom>
            <a:ln w="12700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任意多边形: 形状 18"/>
            <p:cNvSpPr/>
            <p:nvPr/>
          </p:nvSpPr>
          <p:spPr>
            <a:xfrm>
              <a:off x="2223335" y="3518800"/>
              <a:ext cx="77729" cy="1234334"/>
            </a:xfrm>
            <a:custGeom>
              <a:avLst/>
              <a:gdLst>
                <a:gd name="connsiteX0" fmla="*/ 47625 w 47625"/>
                <a:gd name="connsiteY0" fmla="*/ 756285 h 756285"/>
                <a:gd name="connsiteX1" fmla="*/ 47625 w 47625"/>
                <a:gd name="connsiteY1" fmla="*/ 381000 h 756285"/>
                <a:gd name="connsiteX2" fmla="*/ 0 w 47625"/>
                <a:gd name="connsiteY2" fmla="*/ 333375 h 756285"/>
                <a:gd name="connsiteX3" fmla="*/ 0 w 47625"/>
                <a:gd name="connsiteY3" fmla="*/ 0 h 75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756285">
                  <a:moveTo>
                    <a:pt x="47625" y="756285"/>
                  </a:moveTo>
                  <a:lnTo>
                    <a:pt x="47625" y="381000"/>
                  </a:lnTo>
                  <a:lnTo>
                    <a:pt x="0" y="333375"/>
                  </a:lnTo>
                  <a:lnTo>
                    <a:pt x="0" y="0"/>
                  </a:ln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3405563" y="3794884"/>
              <a:ext cx="127473" cy="833253"/>
            </a:xfrm>
            <a:custGeom>
              <a:avLst/>
              <a:gdLst>
                <a:gd name="connsiteX0" fmla="*/ 0 w 78105"/>
                <a:gd name="connsiteY0" fmla="*/ 510540 h 510540"/>
                <a:gd name="connsiteX1" fmla="*/ 0 w 78105"/>
                <a:gd name="connsiteY1" fmla="*/ 190500 h 510540"/>
                <a:gd name="connsiteX2" fmla="*/ 78105 w 78105"/>
                <a:gd name="connsiteY2" fmla="*/ 112395 h 510540"/>
                <a:gd name="connsiteX3" fmla="*/ 78105 w 78105"/>
                <a:gd name="connsiteY3" fmla="*/ 0 h 5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" h="510540">
                  <a:moveTo>
                    <a:pt x="0" y="510540"/>
                  </a:moveTo>
                  <a:lnTo>
                    <a:pt x="0" y="190500"/>
                  </a:lnTo>
                  <a:lnTo>
                    <a:pt x="78105" y="112395"/>
                  </a:lnTo>
                  <a:lnTo>
                    <a:pt x="78105" y="0"/>
                  </a:lnTo>
                </a:path>
              </a:pathLst>
            </a:custGeom>
            <a:noFill/>
            <a:ln w="317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73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V="1">
              <a:off x="4476094" y="3519616"/>
              <a:ext cx="0" cy="620331"/>
            </a:xfrm>
            <a:prstGeom prst="line">
              <a:avLst/>
            </a:prstGeom>
            <a:noFill/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40000"/>
                      <a:lumOff val="60000"/>
                      <a:alpha val="42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3309860" y="3588115"/>
              <a:ext cx="0" cy="488791"/>
            </a:xfrm>
            <a:prstGeom prst="line">
              <a:avLst/>
            </a:prstGeom>
            <a:noFill/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40000"/>
                      <a:lumOff val="60000"/>
                      <a:alpha val="42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任意多边形: 形状 22"/>
            <p:cNvSpPr/>
            <p:nvPr/>
          </p:nvSpPr>
          <p:spPr>
            <a:xfrm>
              <a:off x="2494765" y="3538681"/>
              <a:ext cx="127473" cy="833253"/>
            </a:xfrm>
            <a:custGeom>
              <a:avLst/>
              <a:gdLst>
                <a:gd name="connsiteX0" fmla="*/ 0 w 78105"/>
                <a:gd name="connsiteY0" fmla="*/ 510540 h 510540"/>
                <a:gd name="connsiteX1" fmla="*/ 0 w 78105"/>
                <a:gd name="connsiteY1" fmla="*/ 190500 h 510540"/>
                <a:gd name="connsiteX2" fmla="*/ 78105 w 78105"/>
                <a:gd name="connsiteY2" fmla="*/ 112395 h 510540"/>
                <a:gd name="connsiteX3" fmla="*/ 78105 w 78105"/>
                <a:gd name="connsiteY3" fmla="*/ 0 h 5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" h="510540">
                  <a:moveTo>
                    <a:pt x="0" y="510540"/>
                  </a:moveTo>
                  <a:lnTo>
                    <a:pt x="0" y="190500"/>
                  </a:lnTo>
                  <a:lnTo>
                    <a:pt x="78105" y="112395"/>
                  </a:lnTo>
                  <a:lnTo>
                    <a:pt x="78105" y="0"/>
                  </a:lnTo>
                </a:path>
              </a:pathLst>
            </a:custGeom>
            <a:noFill/>
            <a:ln w="3175">
              <a:gradFill flip="none" rotWithShape="1">
                <a:gsLst>
                  <a:gs pos="0">
                    <a:srgbClr val="1A43FF">
                      <a:alpha val="0"/>
                    </a:srgbClr>
                  </a:gs>
                  <a:gs pos="100000">
                    <a:srgbClr val="1A43FF">
                      <a:alpha val="20000"/>
                    </a:srgb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2543400" y="3883707"/>
              <a:ext cx="0" cy="488791"/>
            </a:xfrm>
            <a:prstGeom prst="line">
              <a:avLst/>
            </a:prstGeom>
            <a:noFill/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40000"/>
                      <a:lumOff val="60000"/>
                      <a:alpha val="42000"/>
                    </a:schemeClr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任意多边形: 形状 24"/>
            <p:cNvSpPr/>
            <p:nvPr/>
          </p:nvSpPr>
          <p:spPr>
            <a:xfrm>
              <a:off x="4401404" y="3610492"/>
              <a:ext cx="74619" cy="1184936"/>
            </a:xfrm>
            <a:custGeom>
              <a:avLst/>
              <a:gdLst>
                <a:gd name="connsiteX0" fmla="*/ 47625 w 47625"/>
                <a:gd name="connsiteY0" fmla="*/ 756285 h 756285"/>
                <a:gd name="connsiteX1" fmla="*/ 47625 w 47625"/>
                <a:gd name="connsiteY1" fmla="*/ 381000 h 756285"/>
                <a:gd name="connsiteX2" fmla="*/ 0 w 47625"/>
                <a:gd name="connsiteY2" fmla="*/ 333375 h 756285"/>
                <a:gd name="connsiteX3" fmla="*/ 0 w 47625"/>
                <a:gd name="connsiteY3" fmla="*/ 0 h 75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756285">
                  <a:moveTo>
                    <a:pt x="47625" y="756285"/>
                  </a:moveTo>
                  <a:lnTo>
                    <a:pt x="47625" y="381000"/>
                  </a:lnTo>
                  <a:lnTo>
                    <a:pt x="0" y="333375"/>
                  </a:lnTo>
                  <a:lnTo>
                    <a:pt x="0" y="0"/>
                  </a:lnTo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73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4023326" y="2895745"/>
              <a:ext cx="0" cy="1404750"/>
            </a:xfrm>
            <a:prstGeom prst="line">
              <a:avLst/>
            </a:prstGeom>
            <a:ln w="12700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菱形 34"/>
            <p:cNvSpPr/>
            <p:nvPr userDrawn="1"/>
          </p:nvSpPr>
          <p:spPr>
            <a:xfrm>
              <a:off x="1845794" y="4089813"/>
              <a:ext cx="2488829" cy="499624"/>
            </a:xfrm>
            <a:prstGeom prst="diamond">
              <a:avLst/>
            </a:prstGeom>
            <a:noFill/>
            <a:ln w="15875">
              <a:gradFill flip="none" rotWithShape="1">
                <a:gsLst>
                  <a:gs pos="25568">
                    <a:schemeClr val="accent1"/>
                  </a:gs>
                  <a:gs pos="0">
                    <a:schemeClr val="accent1"/>
                  </a:gs>
                  <a:gs pos="68000">
                    <a:schemeClr val="accent1">
                      <a:alpha val="0"/>
                      <a:lumMod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任意多边形: 形状 41"/>
            <p:cNvSpPr/>
            <p:nvPr userDrawn="1"/>
          </p:nvSpPr>
          <p:spPr>
            <a:xfrm>
              <a:off x="1352028" y="4108756"/>
              <a:ext cx="74619" cy="1184936"/>
            </a:xfrm>
            <a:custGeom>
              <a:avLst/>
              <a:gdLst>
                <a:gd name="connsiteX0" fmla="*/ 47625 w 47625"/>
                <a:gd name="connsiteY0" fmla="*/ 756285 h 756285"/>
                <a:gd name="connsiteX1" fmla="*/ 47625 w 47625"/>
                <a:gd name="connsiteY1" fmla="*/ 381000 h 756285"/>
                <a:gd name="connsiteX2" fmla="*/ 0 w 47625"/>
                <a:gd name="connsiteY2" fmla="*/ 333375 h 756285"/>
                <a:gd name="connsiteX3" fmla="*/ 0 w 47625"/>
                <a:gd name="connsiteY3" fmla="*/ 0 h 75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756285">
                  <a:moveTo>
                    <a:pt x="47625" y="756285"/>
                  </a:moveTo>
                  <a:lnTo>
                    <a:pt x="47625" y="381000"/>
                  </a:lnTo>
                  <a:lnTo>
                    <a:pt x="0" y="333375"/>
                  </a:lnTo>
                  <a:lnTo>
                    <a:pt x="0" y="0"/>
                  </a:lnTo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73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43" name="直接连接符 42"/>
            <p:cNvCxnSpPr/>
            <p:nvPr userDrawn="1"/>
          </p:nvCxnSpPr>
          <p:spPr>
            <a:xfrm flipV="1">
              <a:off x="1262291" y="3933175"/>
              <a:ext cx="0" cy="620331"/>
            </a:xfrm>
            <a:prstGeom prst="line">
              <a:avLst/>
            </a:prstGeom>
            <a:noFill/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40000"/>
                      <a:lumOff val="60000"/>
                      <a:alpha val="42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3" name="文本占位符 32"/>
          <p:cNvSpPr>
            <a:spLocks noGrp="1"/>
          </p:cNvSpPr>
          <p:nvPr>
            <p:ph type="body" sz="quarter" idx="10" hasCustomPrompt="1"/>
          </p:nvPr>
        </p:nvSpPr>
        <p:spPr>
          <a:xfrm>
            <a:off x="5100326" y="2054154"/>
            <a:ext cx="1991348" cy="14219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600" b="1">
                <a:gradFill flip="none" rotWithShape="1">
                  <a:gsLst>
                    <a:gs pos="40000">
                      <a:schemeClr val="accent2">
                        <a:lumMod val="5000"/>
                        <a:lumOff val="95000"/>
                      </a:schemeClr>
                    </a:gs>
                    <a:gs pos="60000">
                      <a:schemeClr val="accent1"/>
                    </a:gs>
                    <a:gs pos="80000">
                      <a:schemeClr val="accent5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blurRad="254000" sx="102000" sy="102000" algn="ctr" rotWithShape="0">
                    <a:schemeClr val="accent1">
                      <a:lumMod val="60000"/>
                      <a:lumOff val="40000"/>
                      <a:alpha val="40000"/>
                    </a:schemeClr>
                  </a:outerShdw>
                  <a:reflection blurRad="63500" stA="80000" endPos="35000" dist="6350" dir="5400000" sy="-100000" algn="bl" rotWithShape="0"/>
                </a:effectLst>
                <a:latin typeface="+mj-lt"/>
                <a:ea typeface="+mn-ea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01</a:t>
            </a:r>
            <a:endParaRPr 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1" hasCustomPrompt="1"/>
          </p:nvPr>
        </p:nvSpPr>
        <p:spPr>
          <a:xfrm>
            <a:off x="3123689" y="4124644"/>
            <a:ext cx="5944622" cy="53835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effectLst>
                  <a:outerShdw blurRad="254000" sx="102000" sy="102000" algn="ctr" rotWithShape="0">
                    <a:schemeClr val="bg1">
                      <a:alpha val="40000"/>
                    </a:schemeClr>
                  </a:outerShdw>
                  <a:reflection blurRad="63500" stA="60000" endPos="50000" dist="50800" dir="5400000" sy="-100000" algn="bl" rotWithShape="0"/>
                </a:effectLst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marL="0" marR="0" lvl="0" indent="0" algn="ctr" defTabSz="742950" rtl="0" eaLnBrk="1" fontAlgn="auto" latinLnBrk="0" hangingPunct="1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章节标题章节标题</a:t>
            </a:r>
            <a:endParaRPr lang="en-US" dirty="0"/>
          </a:p>
        </p:txBody>
      </p:sp>
      <p:sp>
        <p:nvSpPr>
          <p:cNvPr id="57" name="圆: 空心 56"/>
          <p:cNvSpPr/>
          <p:nvPr userDrawn="1"/>
        </p:nvSpPr>
        <p:spPr>
          <a:xfrm>
            <a:off x="11034650" y="4261485"/>
            <a:ext cx="320040" cy="320040"/>
          </a:xfrm>
          <a:prstGeom prst="donut">
            <a:avLst>
              <a:gd name="adj" fmla="val 9421"/>
            </a:avLst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8" name="圆: 空心 57"/>
          <p:cNvSpPr/>
          <p:nvPr userDrawn="1"/>
        </p:nvSpPr>
        <p:spPr>
          <a:xfrm>
            <a:off x="9686214" y="51552"/>
            <a:ext cx="201498" cy="201498"/>
          </a:xfrm>
          <a:prstGeom prst="donut">
            <a:avLst>
              <a:gd name="adj" fmla="val 10322"/>
            </a:avLst>
          </a:prstGeom>
          <a:gradFill>
            <a:gsLst>
              <a:gs pos="59000">
                <a:schemeClr val="accent6">
                  <a:lumMod val="20000"/>
                  <a:lumOff val="80000"/>
                </a:schemeClr>
              </a:gs>
              <a:gs pos="7400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190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 l="49839" b="49949"/>
          <a:stretch>
            <a:fillRect/>
          </a:stretch>
        </p:blipFill>
        <p:spPr>
          <a:xfrm>
            <a:off x="1" y="3690690"/>
            <a:ext cx="3174263" cy="3167310"/>
          </a:xfrm>
          <a:custGeom>
            <a:avLst/>
            <a:gdLst>
              <a:gd name="connsiteX0" fmla="*/ 0 w 3174263"/>
              <a:gd name="connsiteY0" fmla="*/ 0 h 3167310"/>
              <a:gd name="connsiteX1" fmla="*/ 3174263 w 3174263"/>
              <a:gd name="connsiteY1" fmla="*/ 0 h 3167310"/>
              <a:gd name="connsiteX2" fmla="*/ 3174263 w 3174263"/>
              <a:gd name="connsiteY2" fmla="*/ 3167310 h 3167310"/>
              <a:gd name="connsiteX3" fmla="*/ 0 w 3174263"/>
              <a:gd name="connsiteY3" fmla="*/ 3167310 h 316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263" h="3167310">
                <a:moveTo>
                  <a:pt x="0" y="0"/>
                </a:moveTo>
                <a:lnTo>
                  <a:pt x="3174263" y="0"/>
                </a:lnTo>
                <a:lnTo>
                  <a:pt x="3174263" y="3167310"/>
                </a:lnTo>
                <a:lnTo>
                  <a:pt x="0" y="3167310"/>
                </a:lnTo>
                <a:close/>
              </a:path>
            </a:pathLst>
          </a:custGeom>
        </p:spPr>
      </p:pic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91" y="1125200"/>
            <a:ext cx="691062" cy="691060"/>
          </a:xfrm>
          <a:prstGeom prst="rect">
            <a:avLst/>
          </a:prstGeom>
        </p:spPr>
      </p:pic>
      <p:sp>
        <p:nvSpPr>
          <p:cNvPr id="61" name="圆: 空心 60"/>
          <p:cNvSpPr/>
          <p:nvPr userDrawn="1"/>
        </p:nvSpPr>
        <p:spPr>
          <a:xfrm>
            <a:off x="3991229" y="5601272"/>
            <a:ext cx="177292" cy="177292"/>
          </a:xfrm>
          <a:prstGeom prst="donut">
            <a:avLst>
              <a:gd name="adj" fmla="val 9573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62" name="图片 61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1945" y="2183692"/>
            <a:ext cx="691062" cy="691060"/>
          </a:xfrm>
          <a:prstGeom prst="rect">
            <a:avLst/>
          </a:prstGeom>
        </p:spPr>
      </p:pic>
      <p:sp>
        <p:nvSpPr>
          <p:cNvPr id="63" name="圆: 空心 62"/>
          <p:cNvSpPr/>
          <p:nvPr userDrawn="1"/>
        </p:nvSpPr>
        <p:spPr>
          <a:xfrm>
            <a:off x="8325776" y="5195964"/>
            <a:ext cx="139292" cy="139292"/>
          </a:xfrm>
          <a:prstGeom prst="donut">
            <a:avLst>
              <a:gd name="adj" fmla="val 1032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10822667" y="383130"/>
            <a:ext cx="886733" cy="119691"/>
            <a:chOff x="10062851" y="383130"/>
            <a:chExt cx="886733" cy="119691"/>
          </a:xfrm>
        </p:grpSpPr>
        <p:sp>
          <p:nvSpPr>
            <p:cNvPr id="65" name="任意多边形: 形状 64"/>
            <p:cNvSpPr/>
            <p:nvPr/>
          </p:nvSpPr>
          <p:spPr>
            <a:xfrm>
              <a:off x="10062851" y="383130"/>
              <a:ext cx="363592" cy="119691"/>
            </a:xfrm>
            <a:custGeom>
              <a:avLst/>
              <a:gdLst>
                <a:gd name="connsiteX0" fmla="*/ 87230 w 636565"/>
                <a:gd name="connsiteY0" fmla="*/ 209550 h 209550"/>
                <a:gd name="connsiteX1" fmla="*/ 23670 w 636565"/>
                <a:gd name="connsiteY1" fmla="*/ 182366 h 209550"/>
                <a:gd name="connsiteX2" fmla="*/ 0 w 636565"/>
                <a:gd name="connsiteY2" fmla="*/ 111700 h 209550"/>
                <a:gd name="connsiteX3" fmla="*/ 24336 w 636565"/>
                <a:gd name="connsiteY3" fmla="*/ 37757 h 209550"/>
                <a:gd name="connsiteX4" fmla="*/ 90773 w 636565"/>
                <a:gd name="connsiteY4" fmla="*/ 9973 h 209550"/>
                <a:gd name="connsiteX5" fmla="*/ 152352 w 636565"/>
                <a:gd name="connsiteY5" fmla="*/ 36690 h 209550"/>
                <a:gd name="connsiteX6" fmla="*/ 175889 w 636565"/>
                <a:gd name="connsiteY6" fmla="*/ 106737 h 209550"/>
                <a:gd name="connsiteX7" fmla="*/ 151752 w 636565"/>
                <a:gd name="connsiteY7" fmla="*/ 182099 h 209550"/>
                <a:gd name="connsiteX8" fmla="*/ 87230 w 636565"/>
                <a:gd name="connsiteY8" fmla="*/ 209550 h 209550"/>
                <a:gd name="connsiteX9" fmla="*/ 88535 w 636565"/>
                <a:gd name="connsiteY9" fmla="*/ 22079 h 209550"/>
                <a:gd name="connsiteX10" fmla="*/ 34566 w 636565"/>
                <a:gd name="connsiteY10" fmla="*/ 46444 h 209550"/>
                <a:gd name="connsiteX11" fmla="*/ 13383 w 636565"/>
                <a:gd name="connsiteY11" fmla="*/ 110233 h 209550"/>
                <a:gd name="connsiteX12" fmla="*/ 33461 w 636565"/>
                <a:gd name="connsiteY12" fmla="*/ 173679 h 209550"/>
                <a:gd name="connsiteX13" fmla="*/ 86973 w 636565"/>
                <a:gd name="connsiteY13" fmla="*/ 197301 h 209550"/>
                <a:gd name="connsiteX14" fmla="*/ 142199 w 636565"/>
                <a:gd name="connsiteY14" fmla="*/ 173965 h 209550"/>
                <a:gd name="connsiteX15" fmla="*/ 162525 w 636565"/>
                <a:gd name="connsiteY15" fmla="*/ 108890 h 209550"/>
                <a:gd name="connsiteX16" fmla="*/ 142646 w 636565"/>
                <a:gd name="connsiteY16" fmla="*/ 45034 h 209550"/>
                <a:gd name="connsiteX17" fmla="*/ 88535 w 636565"/>
                <a:gd name="connsiteY17" fmla="*/ 22079 h 209550"/>
                <a:gd name="connsiteX18" fmla="*/ 270462 w 636565"/>
                <a:gd name="connsiteY18" fmla="*/ 15211 h 209550"/>
                <a:gd name="connsiteX19" fmla="*/ 255775 w 636565"/>
                <a:gd name="connsiteY19" fmla="*/ 11306 h 209550"/>
                <a:gd name="connsiteX20" fmla="*/ 230981 w 636565"/>
                <a:gd name="connsiteY20" fmla="*/ 45482 h 209550"/>
                <a:gd name="connsiteX21" fmla="*/ 230981 w 636565"/>
                <a:gd name="connsiteY21" fmla="*/ 68370 h 209550"/>
                <a:gd name="connsiteX22" fmla="*/ 266529 w 636565"/>
                <a:gd name="connsiteY22" fmla="*/ 68370 h 209550"/>
                <a:gd name="connsiteX23" fmla="*/ 266529 w 636565"/>
                <a:gd name="connsiteY23" fmla="*/ 79677 h 209550"/>
                <a:gd name="connsiteX24" fmla="*/ 230981 w 636565"/>
                <a:gd name="connsiteY24" fmla="*/ 79677 h 209550"/>
                <a:gd name="connsiteX25" fmla="*/ 230981 w 636565"/>
                <a:gd name="connsiteY25" fmla="*/ 206188 h 209550"/>
                <a:gd name="connsiteX26" fmla="*/ 218913 w 636565"/>
                <a:gd name="connsiteY26" fmla="*/ 206188 h 209550"/>
                <a:gd name="connsiteX27" fmla="*/ 218913 w 636565"/>
                <a:gd name="connsiteY27" fmla="*/ 79677 h 209550"/>
                <a:gd name="connsiteX28" fmla="*/ 194786 w 636565"/>
                <a:gd name="connsiteY28" fmla="*/ 79677 h 209550"/>
                <a:gd name="connsiteX29" fmla="*/ 194786 w 636565"/>
                <a:gd name="connsiteY29" fmla="*/ 68370 h 209550"/>
                <a:gd name="connsiteX30" fmla="*/ 218923 w 636565"/>
                <a:gd name="connsiteY30" fmla="*/ 68370 h 209550"/>
                <a:gd name="connsiteX31" fmla="*/ 218923 w 636565"/>
                <a:gd name="connsiteY31" fmla="*/ 44415 h 209550"/>
                <a:gd name="connsiteX32" fmla="*/ 229619 w 636565"/>
                <a:gd name="connsiteY32" fmla="*/ 11306 h 209550"/>
                <a:gd name="connsiteX33" fmla="*/ 256289 w 636565"/>
                <a:gd name="connsiteY33" fmla="*/ 0 h 209550"/>
                <a:gd name="connsiteX34" fmla="*/ 270462 w 636565"/>
                <a:gd name="connsiteY34" fmla="*/ 2562 h 209550"/>
                <a:gd name="connsiteX35" fmla="*/ 270462 w 636565"/>
                <a:gd name="connsiteY35" fmla="*/ 15211 h 209550"/>
                <a:gd name="connsiteX36" fmla="*/ 344567 w 636565"/>
                <a:gd name="connsiteY36" fmla="*/ 15211 h 209550"/>
                <a:gd name="connsiteX37" fmla="*/ 329879 w 636565"/>
                <a:gd name="connsiteY37" fmla="*/ 11306 h 209550"/>
                <a:gd name="connsiteX38" fmla="*/ 305086 w 636565"/>
                <a:gd name="connsiteY38" fmla="*/ 45482 h 209550"/>
                <a:gd name="connsiteX39" fmla="*/ 305086 w 636565"/>
                <a:gd name="connsiteY39" fmla="*/ 68370 h 209550"/>
                <a:gd name="connsiteX40" fmla="*/ 340643 w 636565"/>
                <a:gd name="connsiteY40" fmla="*/ 68370 h 209550"/>
                <a:gd name="connsiteX41" fmla="*/ 340643 w 636565"/>
                <a:gd name="connsiteY41" fmla="*/ 79677 h 209550"/>
                <a:gd name="connsiteX42" fmla="*/ 305086 w 636565"/>
                <a:gd name="connsiteY42" fmla="*/ 79677 h 209550"/>
                <a:gd name="connsiteX43" fmla="*/ 305086 w 636565"/>
                <a:gd name="connsiteY43" fmla="*/ 206188 h 209550"/>
                <a:gd name="connsiteX44" fmla="*/ 293027 w 636565"/>
                <a:gd name="connsiteY44" fmla="*/ 206188 h 209550"/>
                <a:gd name="connsiteX45" fmla="*/ 293027 w 636565"/>
                <a:gd name="connsiteY45" fmla="*/ 79677 h 209550"/>
                <a:gd name="connsiteX46" fmla="*/ 268891 w 636565"/>
                <a:gd name="connsiteY46" fmla="*/ 79677 h 209550"/>
                <a:gd name="connsiteX47" fmla="*/ 268891 w 636565"/>
                <a:gd name="connsiteY47" fmla="*/ 68370 h 209550"/>
                <a:gd name="connsiteX48" fmla="*/ 293027 w 636565"/>
                <a:gd name="connsiteY48" fmla="*/ 68370 h 209550"/>
                <a:gd name="connsiteX49" fmla="*/ 293027 w 636565"/>
                <a:gd name="connsiteY49" fmla="*/ 44415 h 209550"/>
                <a:gd name="connsiteX50" fmla="*/ 303714 w 636565"/>
                <a:gd name="connsiteY50" fmla="*/ 11306 h 209550"/>
                <a:gd name="connsiteX51" fmla="*/ 330422 w 636565"/>
                <a:gd name="connsiteY51" fmla="*/ 0 h 209550"/>
                <a:gd name="connsiteX52" fmla="*/ 344586 w 636565"/>
                <a:gd name="connsiteY52" fmla="*/ 2562 h 209550"/>
                <a:gd name="connsiteX53" fmla="*/ 344586 w 636565"/>
                <a:gd name="connsiteY53" fmla="*/ 15211 h 209550"/>
                <a:gd name="connsiteX54" fmla="*/ 344567 w 636565"/>
                <a:gd name="connsiteY54" fmla="*/ 15211 h 209550"/>
                <a:gd name="connsiteX55" fmla="*/ 365817 w 636565"/>
                <a:gd name="connsiteY55" fmla="*/ 33642 h 209550"/>
                <a:gd name="connsiteX56" fmla="*/ 358864 w 636565"/>
                <a:gd name="connsiteY56" fmla="*/ 30690 h 209550"/>
                <a:gd name="connsiteX57" fmla="*/ 355845 w 636565"/>
                <a:gd name="connsiteY57" fmla="*/ 23136 h 209550"/>
                <a:gd name="connsiteX58" fmla="*/ 358921 w 636565"/>
                <a:gd name="connsiteY58" fmla="*/ 15945 h 209550"/>
                <a:gd name="connsiteX59" fmla="*/ 365817 w 636565"/>
                <a:gd name="connsiteY59" fmla="*/ 13183 h 209550"/>
                <a:gd name="connsiteX60" fmla="*/ 372980 w 636565"/>
                <a:gd name="connsiteY60" fmla="*/ 15878 h 209550"/>
                <a:gd name="connsiteX61" fmla="*/ 376057 w 636565"/>
                <a:gd name="connsiteY61" fmla="*/ 23155 h 209550"/>
                <a:gd name="connsiteX62" fmla="*/ 373037 w 636565"/>
                <a:gd name="connsiteY62" fmla="*/ 30547 h 209550"/>
                <a:gd name="connsiteX63" fmla="*/ 365817 w 636565"/>
                <a:gd name="connsiteY63" fmla="*/ 33642 h 209550"/>
                <a:gd name="connsiteX64" fmla="*/ 359912 w 636565"/>
                <a:gd name="connsiteY64" fmla="*/ 68370 h 209550"/>
                <a:gd name="connsiteX65" fmla="*/ 371970 w 636565"/>
                <a:gd name="connsiteY65" fmla="*/ 68370 h 209550"/>
                <a:gd name="connsiteX66" fmla="*/ 371970 w 636565"/>
                <a:gd name="connsiteY66" fmla="*/ 206169 h 209550"/>
                <a:gd name="connsiteX67" fmla="*/ 359912 w 636565"/>
                <a:gd name="connsiteY67" fmla="*/ 206169 h 209550"/>
                <a:gd name="connsiteX68" fmla="*/ 359912 w 636565"/>
                <a:gd name="connsiteY68" fmla="*/ 68370 h 209550"/>
                <a:gd name="connsiteX69" fmla="*/ 501968 w 636565"/>
                <a:gd name="connsiteY69" fmla="*/ 200120 h 209550"/>
                <a:gd name="connsiteX70" fmla="*/ 466296 w 636565"/>
                <a:gd name="connsiteY70" fmla="*/ 209531 h 209550"/>
                <a:gd name="connsiteX71" fmla="*/ 422100 w 636565"/>
                <a:gd name="connsiteY71" fmla="*/ 190224 h 209550"/>
                <a:gd name="connsiteX72" fmla="*/ 405298 w 636565"/>
                <a:gd name="connsiteY72" fmla="*/ 139684 h 209550"/>
                <a:gd name="connsiteX73" fmla="*/ 424186 w 636565"/>
                <a:gd name="connsiteY73" fmla="*/ 85925 h 209550"/>
                <a:gd name="connsiteX74" fmla="*/ 472716 w 636565"/>
                <a:gd name="connsiteY74" fmla="*/ 64989 h 209550"/>
                <a:gd name="connsiteX75" fmla="*/ 502491 w 636565"/>
                <a:gd name="connsiteY75" fmla="*/ 71447 h 209550"/>
                <a:gd name="connsiteX76" fmla="*/ 502491 w 636565"/>
                <a:gd name="connsiteY76" fmla="*/ 85449 h 209550"/>
                <a:gd name="connsiteX77" fmla="*/ 470868 w 636565"/>
                <a:gd name="connsiteY77" fmla="*/ 76305 h 209550"/>
                <a:gd name="connsiteX78" fmla="*/ 432578 w 636565"/>
                <a:gd name="connsiteY78" fmla="*/ 93736 h 209550"/>
                <a:gd name="connsiteX79" fmla="*/ 417890 w 636565"/>
                <a:gd name="connsiteY79" fmla="*/ 138884 h 209550"/>
                <a:gd name="connsiteX80" fmla="*/ 431321 w 636565"/>
                <a:gd name="connsiteY80" fmla="*/ 181947 h 209550"/>
                <a:gd name="connsiteX81" fmla="*/ 466811 w 636565"/>
                <a:gd name="connsiteY81" fmla="*/ 198234 h 209550"/>
                <a:gd name="connsiteX82" fmla="*/ 501958 w 636565"/>
                <a:gd name="connsiteY82" fmla="*/ 187195 h 209550"/>
                <a:gd name="connsiteX83" fmla="*/ 501958 w 636565"/>
                <a:gd name="connsiteY83" fmla="*/ 200111 h 209550"/>
                <a:gd name="connsiteX84" fmla="*/ 501977 w 636565"/>
                <a:gd name="connsiteY84" fmla="*/ 200111 h 209550"/>
                <a:gd name="connsiteX85" fmla="*/ 537115 w 636565"/>
                <a:gd name="connsiteY85" fmla="*/ 137817 h 209550"/>
                <a:gd name="connsiteX86" fmla="*/ 549907 w 636565"/>
                <a:gd name="connsiteY86" fmla="*/ 182232 h 209550"/>
                <a:gd name="connsiteX87" fmla="*/ 584987 w 636565"/>
                <a:gd name="connsiteY87" fmla="*/ 198234 h 209550"/>
                <a:gd name="connsiteX88" fmla="*/ 629050 w 636565"/>
                <a:gd name="connsiteY88" fmla="*/ 181146 h 209550"/>
                <a:gd name="connsiteX89" fmla="*/ 629050 w 636565"/>
                <a:gd name="connsiteY89" fmla="*/ 194329 h 209550"/>
                <a:gd name="connsiteX90" fmla="*/ 582492 w 636565"/>
                <a:gd name="connsiteY90" fmla="*/ 209531 h 209550"/>
                <a:gd name="connsiteX91" fmla="*/ 540515 w 636565"/>
                <a:gd name="connsiteY91" fmla="*/ 190424 h 209550"/>
                <a:gd name="connsiteX92" fmla="*/ 524523 w 636565"/>
                <a:gd name="connsiteY92" fmla="*/ 136455 h 209550"/>
                <a:gd name="connsiteX93" fmla="*/ 541258 w 636565"/>
                <a:gd name="connsiteY93" fmla="*/ 85658 h 209550"/>
                <a:gd name="connsiteX94" fmla="*/ 584730 w 636565"/>
                <a:gd name="connsiteY94" fmla="*/ 64989 h 209550"/>
                <a:gd name="connsiteX95" fmla="*/ 623173 w 636565"/>
                <a:gd name="connsiteY95" fmla="*/ 83029 h 209550"/>
                <a:gd name="connsiteX96" fmla="*/ 636565 w 636565"/>
                <a:gd name="connsiteY96" fmla="*/ 132274 h 209550"/>
                <a:gd name="connsiteX97" fmla="*/ 636565 w 636565"/>
                <a:gd name="connsiteY97" fmla="*/ 137798 h 209550"/>
                <a:gd name="connsiteX98" fmla="*/ 537115 w 636565"/>
                <a:gd name="connsiteY98" fmla="*/ 137798 h 209550"/>
                <a:gd name="connsiteX99" fmla="*/ 537115 w 636565"/>
                <a:gd name="connsiteY99" fmla="*/ 137817 h 209550"/>
                <a:gd name="connsiteX100" fmla="*/ 623945 w 636565"/>
                <a:gd name="connsiteY100" fmla="*/ 126502 h 209550"/>
                <a:gd name="connsiteX101" fmla="*/ 612800 w 636565"/>
                <a:gd name="connsiteY101" fmla="*/ 89497 h 209550"/>
                <a:gd name="connsiteX102" fmla="*/ 584197 w 636565"/>
                <a:gd name="connsiteY102" fmla="*/ 76314 h 209550"/>
                <a:gd name="connsiteX103" fmla="*/ 552936 w 636565"/>
                <a:gd name="connsiteY103" fmla="*/ 89297 h 209550"/>
                <a:gd name="connsiteX104" fmla="*/ 537658 w 636565"/>
                <a:gd name="connsiteY104" fmla="*/ 126502 h 209550"/>
                <a:gd name="connsiteX105" fmla="*/ 623954 w 636565"/>
                <a:gd name="connsiteY105" fmla="*/ 12650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6565" h="209550">
                  <a:moveTo>
                    <a:pt x="87230" y="209550"/>
                  </a:moveTo>
                  <a:cubicBezTo>
                    <a:pt x="60646" y="209550"/>
                    <a:pt x="39462" y="200482"/>
                    <a:pt x="23670" y="182366"/>
                  </a:cubicBezTo>
                  <a:cubicBezTo>
                    <a:pt x="7906" y="164230"/>
                    <a:pt x="0" y="140694"/>
                    <a:pt x="0" y="111700"/>
                  </a:cubicBezTo>
                  <a:cubicBezTo>
                    <a:pt x="0" y="80934"/>
                    <a:pt x="8115" y="56274"/>
                    <a:pt x="24336" y="37757"/>
                  </a:cubicBezTo>
                  <a:cubicBezTo>
                    <a:pt x="40548" y="19221"/>
                    <a:pt x="62703" y="9973"/>
                    <a:pt x="90773" y="9973"/>
                  </a:cubicBezTo>
                  <a:cubicBezTo>
                    <a:pt x="116138" y="9973"/>
                    <a:pt x="136665" y="18869"/>
                    <a:pt x="152352" y="36690"/>
                  </a:cubicBezTo>
                  <a:cubicBezTo>
                    <a:pt x="168040" y="54502"/>
                    <a:pt x="175889" y="77838"/>
                    <a:pt x="175889" y="106737"/>
                  </a:cubicBezTo>
                  <a:cubicBezTo>
                    <a:pt x="175889" y="138665"/>
                    <a:pt x="167840" y="163792"/>
                    <a:pt x="151752" y="182099"/>
                  </a:cubicBezTo>
                  <a:cubicBezTo>
                    <a:pt x="135655" y="200396"/>
                    <a:pt x="114157" y="209550"/>
                    <a:pt x="87230" y="209550"/>
                  </a:cubicBezTo>
                  <a:close/>
                  <a:moveTo>
                    <a:pt x="88535" y="22079"/>
                  </a:moveTo>
                  <a:cubicBezTo>
                    <a:pt x="66665" y="22079"/>
                    <a:pt x="48682" y="30194"/>
                    <a:pt x="34566" y="46444"/>
                  </a:cubicBezTo>
                  <a:cubicBezTo>
                    <a:pt x="20441" y="62665"/>
                    <a:pt x="13383" y="83934"/>
                    <a:pt x="13383" y="110233"/>
                  </a:cubicBezTo>
                  <a:cubicBezTo>
                    <a:pt x="13383" y="136798"/>
                    <a:pt x="20079" y="157944"/>
                    <a:pt x="33461" y="173679"/>
                  </a:cubicBezTo>
                  <a:cubicBezTo>
                    <a:pt x="46844" y="189424"/>
                    <a:pt x="64675" y="197301"/>
                    <a:pt x="86973" y="197301"/>
                  </a:cubicBezTo>
                  <a:cubicBezTo>
                    <a:pt x="110242" y="197301"/>
                    <a:pt x="128645" y="189528"/>
                    <a:pt x="142199" y="173965"/>
                  </a:cubicBezTo>
                  <a:cubicBezTo>
                    <a:pt x="155753" y="158410"/>
                    <a:pt x="162525" y="136712"/>
                    <a:pt x="162525" y="108890"/>
                  </a:cubicBezTo>
                  <a:cubicBezTo>
                    <a:pt x="162525" y="81620"/>
                    <a:pt x="155896" y="60322"/>
                    <a:pt x="142646" y="45034"/>
                  </a:cubicBezTo>
                  <a:cubicBezTo>
                    <a:pt x="129407" y="29728"/>
                    <a:pt x="111366" y="22079"/>
                    <a:pt x="88535" y="22079"/>
                  </a:cubicBezTo>
                  <a:close/>
                  <a:moveTo>
                    <a:pt x="270462" y="15211"/>
                  </a:moveTo>
                  <a:cubicBezTo>
                    <a:pt x="267224" y="12611"/>
                    <a:pt x="262328" y="11306"/>
                    <a:pt x="255775" y="11306"/>
                  </a:cubicBezTo>
                  <a:cubicBezTo>
                    <a:pt x="239239" y="11306"/>
                    <a:pt x="230981" y="22698"/>
                    <a:pt x="230981" y="45482"/>
                  </a:cubicBezTo>
                  <a:lnTo>
                    <a:pt x="230981" y="68370"/>
                  </a:lnTo>
                  <a:lnTo>
                    <a:pt x="266529" y="68370"/>
                  </a:lnTo>
                  <a:lnTo>
                    <a:pt x="266529" y="79677"/>
                  </a:lnTo>
                  <a:lnTo>
                    <a:pt x="230981" y="79677"/>
                  </a:lnTo>
                  <a:lnTo>
                    <a:pt x="230981" y="206188"/>
                  </a:lnTo>
                  <a:lnTo>
                    <a:pt x="218913" y="206188"/>
                  </a:lnTo>
                  <a:lnTo>
                    <a:pt x="218913" y="79677"/>
                  </a:lnTo>
                  <a:lnTo>
                    <a:pt x="194786" y="79677"/>
                  </a:lnTo>
                  <a:lnTo>
                    <a:pt x="194786" y="68370"/>
                  </a:lnTo>
                  <a:lnTo>
                    <a:pt x="218923" y="68370"/>
                  </a:lnTo>
                  <a:lnTo>
                    <a:pt x="218923" y="44415"/>
                  </a:lnTo>
                  <a:cubicBezTo>
                    <a:pt x="218923" y="29880"/>
                    <a:pt x="222494" y="18840"/>
                    <a:pt x="229619" y="11306"/>
                  </a:cubicBezTo>
                  <a:cubicBezTo>
                    <a:pt x="236734" y="3762"/>
                    <a:pt x="245631" y="0"/>
                    <a:pt x="256289" y="0"/>
                  </a:cubicBezTo>
                  <a:cubicBezTo>
                    <a:pt x="261966" y="0"/>
                    <a:pt x="266700" y="857"/>
                    <a:pt x="270462" y="2562"/>
                  </a:cubicBezTo>
                  <a:lnTo>
                    <a:pt x="270462" y="15211"/>
                  </a:lnTo>
                  <a:close/>
                  <a:moveTo>
                    <a:pt x="344567" y="15211"/>
                  </a:moveTo>
                  <a:cubicBezTo>
                    <a:pt x="341338" y="12611"/>
                    <a:pt x="336442" y="11306"/>
                    <a:pt x="329879" y="11306"/>
                  </a:cubicBezTo>
                  <a:cubicBezTo>
                    <a:pt x="313353" y="11306"/>
                    <a:pt x="305086" y="22698"/>
                    <a:pt x="305086" y="45482"/>
                  </a:cubicBezTo>
                  <a:lnTo>
                    <a:pt x="305086" y="68370"/>
                  </a:lnTo>
                  <a:lnTo>
                    <a:pt x="340643" y="68370"/>
                  </a:lnTo>
                  <a:lnTo>
                    <a:pt x="340643" y="79677"/>
                  </a:lnTo>
                  <a:lnTo>
                    <a:pt x="305086" y="79677"/>
                  </a:lnTo>
                  <a:lnTo>
                    <a:pt x="305086" y="206188"/>
                  </a:lnTo>
                  <a:lnTo>
                    <a:pt x="293027" y="206188"/>
                  </a:lnTo>
                  <a:lnTo>
                    <a:pt x="293027" y="79677"/>
                  </a:lnTo>
                  <a:lnTo>
                    <a:pt x="268891" y="79677"/>
                  </a:lnTo>
                  <a:lnTo>
                    <a:pt x="268891" y="68370"/>
                  </a:lnTo>
                  <a:lnTo>
                    <a:pt x="293027" y="68370"/>
                  </a:lnTo>
                  <a:lnTo>
                    <a:pt x="293027" y="44415"/>
                  </a:lnTo>
                  <a:cubicBezTo>
                    <a:pt x="293027" y="29880"/>
                    <a:pt x="296589" y="18840"/>
                    <a:pt x="303714" y="11306"/>
                  </a:cubicBezTo>
                  <a:cubicBezTo>
                    <a:pt x="310848" y="3762"/>
                    <a:pt x="319754" y="0"/>
                    <a:pt x="330422" y="0"/>
                  </a:cubicBezTo>
                  <a:cubicBezTo>
                    <a:pt x="336090" y="0"/>
                    <a:pt x="340824" y="857"/>
                    <a:pt x="344586" y="2562"/>
                  </a:cubicBezTo>
                  <a:lnTo>
                    <a:pt x="344586" y="15211"/>
                  </a:lnTo>
                  <a:lnTo>
                    <a:pt x="344567" y="15211"/>
                  </a:lnTo>
                  <a:close/>
                  <a:moveTo>
                    <a:pt x="365817" y="33642"/>
                  </a:moveTo>
                  <a:cubicBezTo>
                    <a:pt x="363188" y="33642"/>
                    <a:pt x="360883" y="32652"/>
                    <a:pt x="358864" y="30690"/>
                  </a:cubicBezTo>
                  <a:cubicBezTo>
                    <a:pt x="356845" y="28705"/>
                    <a:pt x="355749" y="25966"/>
                    <a:pt x="355845" y="23136"/>
                  </a:cubicBezTo>
                  <a:cubicBezTo>
                    <a:pt x="355845" y="20183"/>
                    <a:pt x="356883" y="17764"/>
                    <a:pt x="358921" y="15945"/>
                  </a:cubicBezTo>
                  <a:cubicBezTo>
                    <a:pt x="360978" y="14107"/>
                    <a:pt x="363274" y="13183"/>
                    <a:pt x="365817" y="13183"/>
                  </a:cubicBezTo>
                  <a:cubicBezTo>
                    <a:pt x="368522" y="13183"/>
                    <a:pt x="370904" y="14087"/>
                    <a:pt x="372980" y="15878"/>
                  </a:cubicBezTo>
                  <a:cubicBezTo>
                    <a:pt x="375028" y="17669"/>
                    <a:pt x="376057" y="20088"/>
                    <a:pt x="376057" y="23155"/>
                  </a:cubicBezTo>
                  <a:cubicBezTo>
                    <a:pt x="376057" y="26032"/>
                    <a:pt x="375047" y="28489"/>
                    <a:pt x="373037" y="30547"/>
                  </a:cubicBezTo>
                  <a:cubicBezTo>
                    <a:pt x="371172" y="32547"/>
                    <a:pt x="368552" y="33670"/>
                    <a:pt x="365817" y="33642"/>
                  </a:cubicBezTo>
                  <a:close/>
                  <a:moveTo>
                    <a:pt x="359912" y="68370"/>
                  </a:moveTo>
                  <a:lnTo>
                    <a:pt x="371970" y="68370"/>
                  </a:lnTo>
                  <a:lnTo>
                    <a:pt x="371970" y="206169"/>
                  </a:lnTo>
                  <a:lnTo>
                    <a:pt x="359912" y="206169"/>
                  </a:lnTo>
                  <a:lnTo>
                    <a:pt x="359912" y="68370"/>
                  </a:lnTo>
                  <a:close/>
                  <a:moveTo>
                    <a:pt x="501968" y="200120"/>
                  </a:moveTo>
                  <a:cubicBezTo>
                    <a:pt x="492004" y="206407"/>
                    <a:pt x="480108" y="209531"/>
                    <a:pt x="466296" y="209531"/>
                  </a:cubicBezTo>
                  <a:cubicBezTo>
                    <a:pt x="448018" y="209531"/>
                    <a:pt x="433283" y="203092"/>
                    <a:pt x="422100" y="190224"/>
                  </a:cubicBezTo>
                  <a:cubicBezTo>
                    <a:pt x="410899" y="177346"/>
                    <a:pt x="405298" y="160515"/>
                    <a:pt x="405298" y="139684"/>
                  </a:cubicBezTo>
                  <a:cubicBezTo>
                    <a:pt x="405298" y="117786"/>
                    <a:pt x="411585" y="99870"/>
                    <a:pt x="424186" y="85925"/>
                  </a:cubicBezTo>
                  <a:cubicBezTo>
                    <a:pt x="436778" y="71971"/>
                    <a:pt x="452952" y="64989"/>
                    <a:pt x="472716" y="64989"/>
                  </a:cubicBezTo>
                  <a:cubicBezTo>
                    <a:pt x="482987" y="65002"/>
                    <a:pt x="493138" y="67204"/>
                    <a:pt x="502491" y="71447"/>
                  </a:cubicBezTo>
                  <a:lnTo>
                    <a:pt x="502491" y="85449"/>
                  </a:lnTo>
                  <a:cubicBezTo>
                    <a:pt x="493059" y="79401"/>
                    <a:pt x="482073" y="76225"/>
                    <a:pt x="470868" y="76305"/>
                  </a:cubicBezTo>
                  <a:cubicBezTo>
                    <a:pt x="455133" y="76305"/>
                    <a:pt x="442370" y="82115"/>
                    <a:pt x="432578" y="93736"/>
                  </a:cubicBezTo>
                  <a:cubicBezTo>
                    <a:pt x="422777" y="105356"/>
                    <a:pt x="417890" y="120406"/>
                    <a:pt x="417890" y="138884"/>
                  </a:cubicBezTo>
                  <a:cubicBezTo>
                    <a:pt x="417890" y="156734"/>
                    <a:pt x="422377" y="171088"/>
                    <a:pt x="431321" y="181947"/>
                  </a:cubicBezTo>
                  <a:cubicBezTo>
                    <a:pt x="440293" y="192805"/>
                    <a:pt x="452123" y="198234"/>
                    <a:pt x="466811" y="198234"/>
                  </a:cubicBezTo>
                  <a:cubicBezTo>
                    <a:pt x="480279" y="198234"/>
                    <a:pt x="492004" y="194558"/>
                    <a:pt x="501958" y="187195"/>
                  </a:cubicBezTo>
                  <a:lnTo>
                    <a:pt x="501958" y="200111"/>
                  </a:lnTo>
                  <a:lnTo>
                    <a:pt x="501977" y="200111"/>
                  </a:lnTo>
                  <a:close/>
                  <a:moveTo>
                    <a:pt x="537115" y="137817"/>
                  </a:moveTo>
                  <a:cubicBezTo>
                    <a:pt x="537115" y="156753"/>
                    <a:pt x="541392" y="171555"/>
                    <a:pt x="549907" y="182232"/>
                  </a:cubicBezTo>
                  <a:cubicBezTo>
                    <a:pt x="558422" y="192919"/>
                    <a:pt x="570128" y="198234"/>
                    <a:pt x="584987" y="198234"/>
                  </a:cubicBezTo>
                  <a:cubicBezTo>
                    <a:pt x="600027" y="198234"/>
                    <a:pt x="614705" y="192538"/>
                    <a:pt x="629050" y="181146"/>
                  </a:cubicBezTo>
                  <a:lnTo>
                    <a:pt x="629050" y="194329"/>
                  </a:lnTo>
                  <a:cubicBezTo>
                    <a:pt x="615593" y="204319"/>
                    <a:pt x="599250" y="209655"/>
                    <a:pt x="582492" y="209531"/>
                  </a:cubicBezTo>
                  <a:cubicBezTo>
                    <a:pt x="565175" y="209531"/>
                    <a:pt x="551193" y="203159"/>
                    <a:pt x="540515" y="190424"/>
                  </a:cubicBezTo>
                  <a:cubicBezTo>
                    <a:pt x="529866" y="177679"/>
                    <a:pt x="524523" y="159696"/>
                    <a:pt x="524523" y="136455"/>
                  </a:cubicBezTo>
                  <a:cubicBezTo>
                    <a:pt x="524523" y="116367"/>
                    <a:pt x="530095" y="99422"/>
                    <a:pt x="541258" y="85658"/>
                  </a:cubicBezTo>
                  <a:cubicBezTo>
                    <a:pt x="552412" y="71885"/>
                    <a:pt x="566899" y="64989"/>
                    <a:pt x="584730" y="64989"/>
                  </a:cubicBezTo>
                  <a:cubicBezTo>
                    <a:pt x="601428" y="64989"/>
                    <a:pt x="614248" y="71018"/>
                    <a:pt x="623173" y="83029"/>
                  </a:cubicBezTo>
                  <a:cubicBezTo>
                    <a:pt x="632098" y="95059"/>
                    <a:pt x="636565" y="111471"/>
                    <a:pt x="636565" y="132274"/>
                  </a:cubicBezTo>
                  <a:lnTo>
                    <a:pt x="636565" y="137798"/>
                  </a:lnTo>
                  <a:lnTo>
                    <a:pt x="537115" y="137798"/>
                  </a:lnTo>
                  <a:lnTo>
                    <a:pt x="537115" y="137817"/>
                  </a:lnTo>
                  <a:close/>
                  <a:moveTo>
                    <a:pt x="623945" y="126502"/>
                  </a:moveTo>
                  <a:cubicBezTo>
                    <a:pt x="623430" y="110633"/>
                    <a:pt x="619697" y="98279"/>
                    <a:pt x="612800" y="89497"/>
                  </a:cubicBezTo>
                  <a:cubicBezTo>
                    <a:pt x="605895" y="80715"/>
                    <a:pt x="596360" y="76314"/>
                    <a:pt x="584197" y="76314"/>
                  </a:cubicBezTo>
                  <a:cubicBezTo>
                    <a:pt x="571624" y="76314"/>
                    <a:pt x="561175" y="80648"/>
                    <a:pt x="552936" y="89297"/>
                  </a:cubicBezTo>
                  <a:cubicBezTo>
                    <a:pt x="544668" y="97965"/>
                    <a:pt x="539563" y="110366"/>
                    <a:pt x="537658" y="126502"/>
                  </a:cubicBezTo>
                  <a:lnTo>
                    <a:pt x="623954" y="1265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0447264" y="390665"/>
              <a:ext cx="65699" cy="110224"/>
            </a:xfrm>
            <a:custGeom>
              <a:avLst/>
              <a:gdLst>
                <a:gd name="connsiteX0" fmla="*/ 22022 w 115023"/>
                <a:gd name="connsiteY0" fmla="*/ 120044 h 192976"/>
                <a:gd name="connsiteX1" fmla="*/ 22022 w 115023"/>
                <a:gd name="connsiteY1" fmla="*/ 192977 h 192976"/>
                <a:gd name="connsiteX2" fmla="*/ 0 w 115023"/>
                <a:gd name="connsiteY2" fmla="*/ 192977 h 192976"/>
                <a:gd name="connsiteX3" fmla="*/ 0 w 115023"/>
                <a:gd name="connsiteY3" fmla="*/ 0 h 192976"/>
                <a:gd name="connsiteX4" fmla="*/ 51673 w 115023"/>
                <a:gd name="connsiteY4" fmla="*/ 0 h 192976"/>
                <a:gd name="connsiteX5" fmla="*/ 98431 w 115023"/>
                <a:gd name="connsiteY5" fmla="*/ 15078 h 192976"/>
                <a:gd name="connsiteX6" fmla="*/ 115024 w 115023"/>
                <a:gd name="connsiteY6" fmla="*/ 57607 h 192976"/>
                <a:gd name="connsiteX7" fmla="*/ 96593 w 115023"/>
                <a:gd name="connsiteY7" fmla="*/ 102565 h 192976"/>
                <a:gd name="connsiteX8" fmla="*/ 46806 w 115023"/>
                <a:gd name="connsiteY8" fmla="*/ 120053 h 192976"/>
                <a:gd name="connsiteX9" fmla="*/ 22022 w 115023"/>
                <a:gd name="connsiteY9" fmla="*/ 120053 h 192976"/>
                <a:gd name="connsiteX10" fmla="*/ 22022 w 115023"/>
                <a:gd name="connsiteY10" fmla="*/ 120034 h 192976"/>
                <a:gd name="connsiteX11" fmla="*/ 22022 w 115023"/>
                <a:gd name="connsiteY11" fmla="*/ 20469 h 192976"/>
                <a:gd name="connsiteX12" fmla="*/ 22022 w 115023"/>
                <a:gd name="connsiteY12" fmla="*/ 99593 h 192976"/>
                <a:gd name="connsiteX13" fmla="*/ 45110 w 115023"/>
                <a:gd name="connsiteY13" fmla="*/ 99593 h 192976"/>
                <a:gd name="connsiteX14" fmla="*/ 79924 w 115023"/>
                <a:gd name="connsiteY14" fmla="*/ 88887 h 192976"/>
                <a:gd name="connsiteX15" fmla="*/ 91926 w 115023"/>
                <a:gd name="connsiteY15" fmla="*/ 58674 h 192976"/>
                <a:gd name="connsiteX16" fmla="*/ 47863 w 115023"/>
                <a:gd name="connsiteY16" fmla="*/ 20450 h 192976"/>
                <a:gd name="connsiteX17" fmla="*/ 22022 w 115023"/>
                <a:gd name="connsiteY17" fmla="*/ 20450 h 192976"/>
                <a:gd name="connsiteX18" fmla="*/ 22022 w 115023"/>
                <a:gd name="connsiteY18" fmla="*/ 20469 h 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023" h="192976">
                  <a:moveTo>
                    <a:pt x="22022" y="120044"/>
                  </a:moveTo>
                  <a:lnTo>
                    <a:pt x="22022" y="192977"/>
                  </a:lnTo>
                  <a:lnTo>
                    <a:pt x="0" y="192977"/>
                  </a:lnTo>
                  <a:lnTo>
                    <a:pt x="0" y="0"/>
                  </a:lnTo>
                  <a:lnTo>
                    <a:pt x="51673" y="0"/>
                  </a:lnTo>
                  <a:cubicBezTo>
                    <a:pt x="71780" y="0"/>
                    <a:pt x="87373" y="5048"/>
                    <a:pt x="98431" y="15078"/>
                  </a:cubicBezTo>
                  <a:cubicBezTo>
                    <a:pt x="109480" y="25136"/>
                    <a:pt x="115024" y="39300"/>
                    <a:pt x="115024" y="57607"/>
                  </a:cubicBezTo>
                  <a:cubicBezTo>
                    <a:pt x="115024" y="75905"/>
                    <a:pt x="108890" y="90897"/>
                    <a:pt x="96593" y="102565"/>
                  </a:cubicBezTo>
                  <a:cubicBezTo>
                    <a:pt x="84306" y="114214"/>
                    <a:pt x="67713" y="120053"/>
                    <a:pt x="46806" y="120053"/>
                  </a:cubicBezTo>
                  <a:lnTo>
                    <a:pt x="22022" y="120053"/>
                  </a:lnTo>
                  <a:lnTo>
                    <a:pt x="22022" y="120034"/>
                  </a:lnTo>
                  <a:close/>
                  <a:moveTo>
                    <a:pt x="22022" y="20469"/>
                  </a:moveTo>
                  <a:lnTo>
                    <a:pt x="22022" y="99593"/>
                  </a:lnTo>
                  <a:lnTo>
                    <a:pt x="45110" y="99593"/>
                  </a:lnTo>
                  <a:cubicBezTo>
                    <a:pt x="60322" y="99593"/>
                    <a:pt x="71952" y="96031"/>
                    <a:pt x="79924" y="88887"/>
                  </a:cubicBezTo>
                  <a:cubicBezTo>
                    <a:pt x="87925" y="81763"/>
                    <a:pt x="91926" y="71695"/>
                    <a:pt x="91926" y="58674"/>
                  </a:cubicBezTo>
                  <a:cubicBezTo>
                    <a:pt x="91926" y="33195"/>
                    <a:pt x="77238" y="20450"/>
                    <a:pt x="47863" y="20450"/>
                  </a:cubicBezTo>
                  <a:lnTo>
                    <a:pt x="22022" y="20450"/>
                  </a:lnTo>
                  <a:lnTo>
                    <a:pt x="22022" y="2046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0533191" y="390665"/>
              <a:ext cx="55737" cy="110230"/>
            </a:xfrm>
            <a:custGeom>
              <a:avLst/>
              <a:gdLst>
                <a:gd name="connsiteX0" fmla="*/ 97584 w 97583"/>
                <a:gd name="connsiteY0" fmla="*/ 192977 h 192986"/>
                <a:gd name="connsiteX1" fmla="*/ 0 w 97583"/>
                <a:gd name="connsiteY1" fmla="*/ 192977 h 192986"/>
                <a:gd name="connsiteX2" fmla="*/ 0 w 97583"/>
                <a:gd name="connsiteY2" fmla="*/ 0 h 192986"/>
                <a:gd name="connsiteX3" fmla="*/ 22031 w 97583"/>
                <a:gd name="connsiteY3" fmla="*/ 0 h 192986"/>
                <a:gd name="connsiteX4" fmla="*/ 22031 w 97583"/>
                <a:gd name="connsiteY4" fmla="*/ 172545 h 192986"/>
                <a:gd name="connsiteX5" fmla="*/ 97584 w 97583"/>
                <a:gd name="connsiteY5" fmla="*/ 172545 h 192986"/>
                <a:gd name="connsiteX6" fmla="*/ 97584 w 97583"/>
                <a:gd name="connsiteY6" fmla="*/ 192986 h 19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583" h="192986">
                  <a:moveTo>
                    <a:pt x="97584" y="192977"/>
                  </a:moveTo>
                  <a:lnTo>
                    <a:pt x="0" y="192977"/>
                  </a:lnTo>
                  <a:lnTo>
                    <a:pt x="0" y="0"/>
                  </a:lnTo>
                  <a:lnTo>
                    <a:pt x="22031" y="0"/>
                  </a:lnTo>
                  <a:lnTo>
                    <a:pt x="22031" y="172545"/>
                  </a:lnTo>
                  <a:lnTo>
                    <a:pt x="97584" y="172545"/>
                  </a:lnTo>
                  <a:lnTo>
                    <a:pt x="97584" y="19298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0601888" y="390676"/>
              <a:ext cx="79936" cy="112068"/>
            </a:xfrm>
            <a:custGeom>
              <a:avLst/>
              <a:gdLst>
                <a:gd name="connsiteX0" fmla="*/ 139951 w 139950"/>
                <a:gd name="connsiteY0" fmla="*/ 114919 h 196205"/>
                <a:gd name="connsiteX1" fmla="*/ 68466 w 139950"/>
                <a:gd name="connsiteY1" fmla="*/ 196205 h 196205"/>
                <a:gd name="connsiteX2" fmla="*/ 0 w 139950"/>
                <a:gd name="connsiteY2" fmla="*/ 118005 h 196205"/>
                <a:gd name="connsiteX3" fmla="*/ 0 w 139950"/>
                <a:gd name="connsiteY3" fmla="*/ 0 h 196205"/>
                <a:gd name="connsiteX4" fmla="*/ 22031 w 139950"/>
                <a:gd name="connsiteY4" fmla="*/ 0 h 196205"/>
                <a:gd name="connsiteX5" fmla="*/ 22031 w 139950"/>
                <a:gd name="connsiteY5" fmla="*/ 116519 h 196205"/>
                <a:gd name="connsiteX6" fmla="*/ 70828 w 139950"/>
                <a:gd name="connsiteY6" fmla="*/ 175879 h 196205"/>
                <a:gd name="connsiteX7" fmla="*/ 117919 w 139950"/>
                <a:gd name="connsiteY7" fmla="*/ 118539 h 196205"/>
                <a:gd name="connsiteX8" fmla="*/ 117919 w 139950"/>
                <a:gd name="connsiteY8" fmla="*/ 0 h 196205"/>
                <a:gd name="connsiteX9" fmla="*/ 139951 w 139950"/>
                <a:gd name="connsiteY9" fmla="*/ 0 h 196205"/>
                <a:gd name="connsiteX10" fmla="*/ 139951 w 139950"/>
                <a:gd name="connsiteY10" fmla="*/ 114929 h 19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950" h="196205">
                  <a:moveTo>
                    <a:pt x="139951" y="114919"/>
                  </a:moveTo>
                  <a:cubicBezTo>
                    <a:pt x="139951" y="169107"/>
                    <a:pt x="116129" y="196205"/>
                    <a:pt x="68466" y="196205"/>
                  </a:cubicBezTo>
                  <a:cubicBezTo>
                    <a:pt x="22812" y="196205"/>
                    <a:pt x="0" y="170145"/>
                    <a:pt x="0" y="118005"/>
                  </a:cubicBezTo>
                  <a:lnTo>
                    <a:pt x="0" y="0"/>
                  </a:lnTo>
                  <a:lnTo>
                    <a:pt x="22031" y="0"/>
                  </a:lnTo>
                  <a:lnTo>
                    <a:pt x="22031" y="116519"/>
                  </a:lnTo>
                  <a:cubicBezTo>
                    <a:pt x="22031" y="156086"/>
                    <a:pt x="38290" y="175879"/>
                    <a:pt x="70828" y="175879"/>
                  </a:cubicBezTo>
                  <a:cubicBezTo>
                    <a:pt x="102232" y="175879"/>
                    <a:pt x="117919" y="156772"/>
                    <a:pt x="117919" y="118539"/>
                  </a:cubicBezTo>
                  <a:lnTo>
                    <a:pt x="117919" y="0"/>
                  </a:lnTo>
                  <a:lnTo>
                    <a:pt x="139951" y="0"/>
                  </a:lnTo>
                  <a:lnTo>
                    <a:pt x="139951" y="1149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703630" y="388837"/>
              <a:ext cx="65090" cy="113907"/>
            </a:xfrm>
            <a:custGeom>
              <a:avLst/>
              <a:gdLst>
                <a:gd name="connsiteX0" fmla="*/ 0 w 113957"/>
                <a:gd name="connsiteY0" fmla="*/ 188385 h 199424"/>
                <a:gd name="connsiteX1" fmla="*/ 0 w 113957"/>
                <a:gd name="connsiteY1" fmla="*/ 161735 h 199424"/>
                <a:gd name="connsiteX2" fmla="*/ 10697 w 113957"/>
                <a:gd name="connsiteY2" fmla="*/ 169012 h 199424"/>
                <a:gd name="connsiteX3" fmla="*/ 23813 w 113957"/>
                <a:gd name="connsiteY3" fmla="*/ 174460 h 199424"/>
                <a:gd name="connsiteX4" fmla="*/ 37643 w 113957"/>
                <a:gd name="connsiteY4" fmla="*/ 177889 h 199424"/>
                <a:gd name="connsiteX5" fmla="*/ 50492 w 113957"/>
                <a:gd name="connsiteY5" fmla="*/ 179118 h 199424"/>
                <a:gd name="connsiteX6" fmla="*/ 80858 w 113957"/>
                <a:gd name="connsiteY6" fmla="*/ 171374 h 199424"/>
                <a:gd name="connsiteX7" fmla="*/ 90897 w 113957"/>
                <a:gd name="connsiteY7" fmla="*/ 149104 h 199424"/>
                <a:gd name="connsiteX8" fmla="*/ 87544 w 113957"/>
                <a:gd name="connsiteY8" fmla="*/ 135522 h 199424"/>
                <a:gd name="connsiteX9" fmla="*/ 78296 w 113957"/>
                <a:gd name="connsiteY9" fmla="*/ 124949 h 199424"/>
                <a:gd name="connsiteX10" fmla="*/ 64322 w 113957"/>
                <a:gd name="connsiteY10" fmla="*/ 115795 h 199424"/>
                <a:gd name="connsiteX11" fmla="*/ 46949 w 113957"/>
                <a:gd name="connsiteY11" fmla="*/ 106575 h 199424"/>
                <a:gd name="connsiteX12" fmla="*/ 28575 w 113957"/>
                <a:gd name="connsiteY12" fmla="*/ 96222 h 199424"/>
                <a:gd name="connsiteX13" fmla="*/ 13754 w 113957"/>
                <a:gd name="connsiteY13" fmla="*/ 84649 h 199424"/>
                <a:gd name="connsiteX14" fmla="*/ 3848 w 113957"/>
                <a:gd name="connsiteY14" fmla="*/ 70304 h 199424"/>
                <a:gd name="connsiteX15" fmla="*/ 238 w 113957"/>
                <a:gd name="connsiteY15" fmla="*/ 51540 h 199424"/>
                <a:gd name="connsiteX16" fmla="*/ 5877 w 113957"/>
                <a:gd name="connsiteY16" fmla="*/ 28585 h 199424"/>
                <a:gd name="connsiteX17" fmla="*/ 20698 w 113957"/>
                <a:gd name="connsiteY17" fmla="*/ 12506 h 199424"/>
                <a:gd name="connsiteX18" fmla="*/ 41624 w 113957"/>
                <a:gd name="connsiteY18" fmla="*/ 3086 h 199424"/>
                <a:gd name="connsiteX19" fmla="*/ 65561 w 113957"/>
                <a:gd name="connsiteY19" fmla="*/ 0 h 199424"/>
                <a:gd name="connsiteX20" fmla="*/ 106080 w 113957"/>
                <a:gd name="connsiteY20" fmla="*/ 6858 h 199424"/>
                <a:gd name="connsiteX21" fmla="*/ 106080 w 113957"/>
                <a:gd name="connsiteY21" fmla="*/ 32290 h 199424"/>
                <a:gd name="connsiteX22" fmla="*/ 63322 w 113957"/>
                <a:gd name="connsiteY22" fmla="*/ 20441 h 199424"/>
                <a:gd name="connsiteX23" fmla="*/ 48901 w 113957"/>
                <a:gd name="connsiteY23" fmla="*/ 21974 h 199424"/>
                <a:gd name="connsiteX24" fmla="*/ 36052 w 113957"/>
                <a:gd name="connsiteY24" fmla="*/ 27022 h 199424"/>
                <a:gd name="connsiteX25" fmla="*/ 26870 w 113957"/>
                <a:gd name="connsiteY25" fmla="*/ 36043 h 199424"/>
                <a:gd name="connsiteX26" fmla="*/ 23327 w 113957"/>
                <a:gd name="connsiteY26" fmla="*/ 49511 h 199424"/>
                <a:gd name="connsiteX27" fmla="*/ 26013 w 113957"/>
                <a:gd name="connsiteY27" fmla="*/ 62294 h 199424"/>
                <a:gd name="connsiteX28" fmla="*/ 33947 w 113957"/>
                <a:gd name="connsiteY28" fmla="*/ 72114 h 199424"/>
                <a:gd name="connsiteX29" fmla="*/ 46730 w 113957"/>
                <a:gd name="connsiteY29" fmla="*/ 80734 h 199424"/>
                <a:gd name="connsiteX30" fmla="*/ 64113 w 113957"/>
                <a:gd name="connsiteY30" fmla="*/ 89878 h 199424"/>
                <a:gd name="connsiteX31" fmla="*/ 83268 w 113957"/>
                <a:gd name="connsiteY31" fmla="*/ 100660 h 199424"/>
                <a:gd name="connsiteX32" fmla="*/ 99136 w 113957"/>
                <a:gd name="connsiteY32" fmla="*/ 113167 h 199424"/>
                <a:gd name="connsiteX33" fmla="*/ 109966 w 113957"/>
                <a:gd name="connsiteY33" fmla="*/ 128378 h 199424"/>
                <a:gd name="connsiteX34" fmla="*/ 113957 w 113957"/>
                <a:gd name="connsiteY34" fmla="*/ 147476 h 199424"/>
                <a:gd name="connsiteX35" fmla="*/ 108528 w 113957"/>
                <a:gd name="connsiteY35" fmla="*/ 171641 h 199424"/>
                <a:gd name="connsiteX36" fmla="*/ 93840 w 113957"/>
                <a:gd name="connsiteY36" fmla="*/ 187719 h 199424"/>
                <a:gd name="connsiteX37" fmla="*/ 72523 w 113957"/>
                <a:gd name="connsiteY37" fmla="*/ 196672 h 199424"/>
                <a:gd name="connsiteX38" fmla="*/ 47082 w 113957"/>
                <a:gd name="connsiteY38" fmla="*/ 199425 h 199424"/>
                <a:gd name="connsiteX39" fmla="*/ 36052 w 113957"/>
                <a:gd name="connsiteY39" fmla="*/ 198663 h 199424"/>
                <a:gd name="connsiteX40" fmla="*/ 22670 w 113957"/>
                <a:gd name="connsiteY40" fmla="*/ 196529 h 199424"/>
                <a:gd name="connsiteX41" fmla="*/ 9754 w 113957"/>
                <a:gd name="connsiteY41" fmla="*/ 193034 h 199424"/>
                <a:gd name="connsiteX42" fmla="*/ 0 w 113957"/>
                <a:gd name="connsiteY42" fmla="*/ 188385 h 19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3957" h="199424">
                  <a:moveTo>
                    <a:pt x="0" y="188385"/>
                  </a:moveTo>
                  <a:lnTo>
                    <a:pt x="0" y="161735"/>
                  </a:lnTo>
                  <a:cubicBezTo>
                    <a:pt x="2981" y="164430"/>
                    <a:pt x="6544" y="166849"/>
                    <a:pt x="10697" y="169012"/>
                  </a:cubicBezTo>
                  <a:cubicBezTo>
                    <a:pt x="14907" y="171191"/>
                    <a:pt x="19298" y="173013"/>
                    <a:pt x="23813" y="174460"/>
                  </a:cubicBezTo>
                  <a:cubicBezTo>
                    <a:pt x="28394" y="175955"/>
                    <a:pt x="33014" y="177089"/>
                    <a:pt x="37643" y="177889"/>
                  </a:cubicBezTo>
                  <a:cubicBezTo>
                    <a:pt x="42282" y="178699"/>
                    <a:pt x="46558" y="179118"/>
                    <a:pt x="50492" y="179118"/>
                  </a:cubicBezTo>
                  <a:cubicBezTo>
                    <a:pt x="64046" y="179118"/>
                    <a:pt x="74162" y="176546"/>
                    <a:pt x="80858" y="171374"/>
                  </a:cubicBezTo>
                  <a:cubicBezTo>
                    <a:pt x="87544" y="166221"/>
                    <a:pt x="90897" y="158791"/>
                    <a:pt x="90897" y="149104"/>
                  </a:cubicBezTo>
                  <a:cubicBezTo>
                    <a:pt x="90897" y="143904"/>
                    <a:pt x="89773" y="139370"/>
                    <a:pt x="87544" y="135522"/>
                  </a:cubicBezTo>
                  <a:cubicBezTo>
                    <a:pt x="85144" y="131455"/>
                    <a:pt x="82010" y="127870"/>
                    <a:pt x="78296" y="124949"/>
                  </a:cubicBezTo>
                  <a:cubicBezTo>
                    <a:pt x="73933" y="121475"/>
                    <a:pt x="69247" y="118412"/>
                    <a:pt x="64322" y="115795"/>
                  </a:cubicBezTo>
                  <a:cubicBezTo>
                    <a:pt x="58560" y="112668"/>
                    <a:pt x="52769" y="109596"/>
                    <a:pt x="46949" y="106575"/>
                  </a:cubicBezTo>
                  <a:cubicBezTo>
                    <a:pt x="40700" y="103344"/>
                    <a:pt x="34576" y="99891"/>
                    <a:pt x="28575" y="96222"/>
                  </a:cubicBezTo>
                  <a:cubicBezTo>
                    <a:pt x="23193" y="92962"/>
                    <a:pt x="18221" y="89077"/>
                    <a:pt x="13754" y="84649"/>
                  </a:cubicBezTo>
                  <a:cubicBezTo>
                    <a:pt x="9611" y="80506"/>
                    <a:pt x="6258" y="75646"/>
                    <a:pt x="3848" y="70304"/>
                  </a:cubicBezTo>
                  <a:cubicBezTo>
                    <a:pt x="1438" y="64970"/>
                    <a:pt x="238" y="58712"/>
                    <a:pt x="238" y="51540"/>
                  </a:cubicBezTo>
                  <a:cubicBezTo>
                    <a:pt x="238" y="42739"/>
                    <a:pt x="2115" y="35090"/>
                    <a:pt x="5877" y="28585"/>
                  </a:cubicBezTo>
                  <a:cubicBezTo>
                    <a:pt x="9544" y="22178"/>
                    <a:pt x="14611" y="16682"/>
                    <a:pt x="20698" y="12506"/>
                  </a:cubicBezTo>
                  <a:cubicBezTo>
                    <a:pt x="27070" y="8173"/>
                    <a:pt x="34157" y="4985"/>
                    <a:pt x="41624" y="3086"/>
                  </a:cubicBezTo>
                  <a:cubicBezTo>
                    <a:pt x="49435" y="1030"/>
                    <a:pt x="57483" y="-7"/>
                    <a:pt x="65561" y="0"/>
                  </a:cubicBezTo>
                  <a:cubicBezTo>
                    <a:pt x="84096" y="0"/>
                    <a:pt x="97622" y="2286"/>
                    <a:pt x="106080" y="6858"/>
                  </a:cubicBezTo>
                  <a:lnTo>
                    <a:pt x="106080" y="32290"/>
                  </a:lnTo>
                  <a:cubicBezTo>
                    <a:pt x="94974" y="24384"/>
                    <a:pt x="80734" y="20441"/>
                    <a:pt x="63322" y="20441"/>
                  </a:cubicBezTo>
                  <a:cubicBezTo>
                    <a:pt x="58522" y="20441"/>
                    <a:pt x="53702" y="20955"/>
                    <a:pt x="48901" y="21974"/>
                  </a:cubicBezTo>
                  <a:cubicBezTo>
                    <a:pt x="44358" y="22904"/>
                    <a:pt x="40015" y="24612"/>
                    <a:pt x="36052" y="27022"/>
                  </a:cubicBezTo>
                  <a:cubicBezTo>
                    <a:pt x="32290" y="29356"/>
                    <a:pt x="29232" y="32366"/>
                    <a:pt x="26870" y="36043"/>
                  </a:cubicBezTo>
                  <a:cubicBezTo>
                    <a:pt x="24508" y="39729"/>
                    <a:pt x="23327" y="44215"/>
                    <a:pt x="23327" y="49511"/>
                  </a:cubicBezTo>
                  <a:cubicBezTo>
                    <a:pt x="23327" y="54445"/>
                    <a:pt x="24222" y="58712"/>
                    <a:pt x="26013" y="62294"/>
                  </a:cubicBezTo>
                  <a:cubicBezTo>
                    <a:pt x="27803" y="65875"/>
                    <a:pt x="30451" y="69152"/>
                    <a:pt x="33947" y="72114"/>
                  </a:cubicBezTo>
                  <a:cubicBezTo>
                    <a:pt x="37443" y="75076"/>
                    <a:pt x="41710" y="77953"/>
                    <a:pt x="46730" y="80734"/>
                  </a:cubicBezTo>
                  <a:cubicBezTo>
                    <a:pt x="51759" y="83506"/>
                    <a:pt x="57550" y="86573"/>
                    <a:pt x="64113" y="89878"/>
                  </a:cubicBezTo>
                  <a:cubicBezTo>
                    <a:pt x="70837" y="93278"/>
                    <a:pt x="77229" y="96879"/>
                    <a:pt x="83268" y="100660"/>
                  </a:cubicBezTo>
                  <a:cubicBezTo>
                    <a:pt x="89021" y="104204"/>
                    <a:pt x="94345" y="108400"/>
                    <a:pt x="99136" y="113167"/>
                  </a:cubicBezTo>
                  <a:cubicBezTo>
                    <a:pt x="103689" y="117739"/>
                    <a:pt x="107290" y="122825"/>
                    <a:pt x="109966" y="128378"/>
                  </a:cubicBezTo>
                  <a:cubicBezTo>
                    <a:pt x="112624" y="133931"/>
                    <a:pt x="113957" y="140303"/>
                    <a:pt x="113957" y="147476"/>
                  </a:cubicBezTo>
                  <a:cubicBezTo>
                    <a:pt x="113957" y="157001"/>
                    <a:pt x="112157" y="165030"/>
                    <a:pt x="108528" y="171641"/>
                  </a:cubicBezTo>
                  <a:cubicBezTo>
                    <a:pt x="105013" y="178117"/>
                    <a:pt x="99974" y="183635"/>
                    <a:pt x="93840" y="187719"/>
                  </a:cubicBezTo>
                  <a:cubicBezTo>
                    <a:pt x="87678" y="191843"/>
                    <a:pt x="80572" y="194824"/>
                    <a:pt x="72523" y="196672"/>
                  </a:cubicBezTo>
                  <a:cubicBezTo>
                    <a:pt x="64475" y="198501"/>
                    <a:pt x="56017" y="199425"/>
                    <a:pt x="47082" y="199425"/>
                  </a:cubicBezTo>
                  <a:cubicBezTo>
                    <a:pt x="44101" y="199425"/>
                    <a:pt x="40434" y="199168"/>
                    <a:pt x="36052" y="198663"/>
                  </a:cubicBezTo>
                  <a:cubicBezTo>
                    <a:pt x="31671" y="198187"/>
                    <a:pt x="27222" y="197463"/>
                    <a:pt x="22670" y="196529"/>
                  </a:cubicBezTo>
                  <a:cubicBezTo>
                    <a:pt x="18298" y="195637"/>
                    <a:pt x="13983" y="194469"/>
                    <a:pt x="9754" y="193034"/>
                  </a:cubicBezTo>
                  <a:cubicBezTo>
                    <a:pt x="5705" y="191624"/>
                    <a:pt x="2448" y="190081"/>
                    <a:pt x="0" y="18838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10787086" y="420251"/>
              <a:ext cx="162498" cy="82559"/>
            </a:xfrm>
            <a:custGeom>
              <a:avLst/>
              <a:gdLst>
                <a:gd name="connsiteX0" fmla="*/ 10490 w 284495"/>
                <a:gd name="connsiteY0" fmla="*/ 143608 h 144541"/>
                <a:gd name="connsiteX1" fmla="*/ 3013 w 284495"/>
                <a:gd name="connsiteY1" fmla="*/ 140446 h 144541"/>
                <a:gd name="connsiteX2" fmla="*/ 3 w 284495"/>
                <a:gd name="connsiteY2" fmla="*/ 132702 h 144541"/>
                <a:gd name="connsiteX3" fmla="*/ 3013 w 284495"/>
                <a:gd name="connsiteY3" fmla="*/ 124968 h 144541"/>
                <a:gd name="connsiteX4" fmla="*/ 10490 w 284495"/>
                <a:gd name="connsiteY4" fmla="*/ 121939 h 144541"/>
                <a:gd name="connsiteX5" fmla="*/ 18101 w 284495"/>
                <a:gd name="connsiteY5" fmla="*/ 124968 h 144541"/>
                <a:gd name="connsiteX6" fmla="*/ 21253 w 284495"/>
                <a:gd name="connsiteY6" fmla="*/ 132702 h 144541"/>
                <a:gd name="connsiteX7" fmla="*/ 18101 w 284495"/>
                <a:gd name="connsiteY7" fmla="*/ 140446 h 144541"/>
                <a:gd name="connsiteX8" fmla="*/ 10490 w 284495"/>
                <a:gd name="connsiteY8" fmla="*/ 143608 h 144541"/>
                <a:gd name="connsiteX9" fmla="*/ 148879 w 284495"/>
                <a:gd name="connsiteY9" fmla="*/ 135131 h 144541"/>
                <a:gd name="connsiteX10" fmla="*/ 113208 w 284495"/>
                <a:gd name="connsiteY10" fmla="*/ 144542 h 144541"/>
                <a:gd name="connsiteX11" fmla="*/ 69012 w 284495"/>
                <a:gd name="connsiteY11" fmla="*/ 125235 h 144541"/>
                <a:gd name="connsiteX12" fmla="*/ 52219 w 284495"/>
                <a:gd name="connsiteY12" fmla="*/ 74695 h 144541"/>
                <a:gd name="connsiteX13" fmla="*/ 71107 w 284495"/>
                <a:gd name="connsiteY13" fmla="*/ 20936 h 144541"/>
                <a:gd name="connsiteX14" fmla="*/ 119637 w 284495"/>
                <a:gd name="connsiteY14" fmla="*/ 0 h 144541"/>
                <a:gd name="connsiteX15" fmla="*/ 149412 w 284495"/>
                <a:gd name="connsiteY15" fmla="*/ 6458 h 144541"/>
                <a:gd name="connsiteX16" fmla="*/ 149412 w 284495"/>
                <a:gd name="connsiteY16" fmla="*/ 20460 h 144541"/>
                <a:gd name="connsiteX17" fmla="*/ 117808 w 284495"/>
                <a:gd name="connsiteY17" fmla="*/ 11316 h 144541"/>
                <a:gd name="connsiteX18" fmla="*/ 79518 w 284495"/>
                <a:gd name="connsiteY18" fmla="*/ 28746 h 144541"/>
                <a:gd name="connsiteX19" fmla="*/ 64830 w 284495"/>
                <a:gd name="connsiteY19" fmla="*/ 73895 h 144541"/>
                <a:gd name="connsiteX20" fmla="*/ 78279 w 284495"/>
                <a:gd name="connsiteY20" fmla="*/ 116957 h 144541"/>
                <a:gd name="connsiteX21" fmla="*/ 113741 w 284495"/>
                <a:gd name="connsiteY21" fmla="*/ 133245 h 144541"/>
                <a:gd name="connsiteX22" fmla="*/ 148898 w 284495"/>
                <a:gd name="connsiteY22" fmla="*/ 122206 h 144541"/>
                <a:gd name="connsiteX23" fmla="*/ 148898 w 284495"/>
                <a:gd name="connsiteY23" fmla="*/ 135122 h 144541"/>
                <a:gd name="connsiteX24" fmla="*/ 148879 w 284495"/>
                <a:gd name="connsiteY24" fmla="*/ 135122 h 144541"/>
                <a:gd name="connsiteX25" fmla="*/ 272437 w 284495"/>
                <a:gd name="connsiteY25" fmla="*/ 141180 h 144541"/>
                <a:gd name="connsiteX26" fmla="*/ 272437 w 284495"/>
                <a:gd name="connsiteY26" fmla="*/ 60979 h 144541"/>
                <a:gd name="connsiteX27" fmla="*/ 237537 w 284495"/>
                <a:gd name="connsiteY27" fmla="*/ 11335 h 144541"/>
                <a:gd name="connsiteX28" fmla="*/ 205667 w 284495"/>
                <a:gd name="connsiteY28" fmla="*/ 25937 h 144541"/>
                <a:gd name="connsiteX29" fmla="*/ 193208 w 284495"/>
                <a:gd name="connsiteY29" fmla="*/ 62065 h 144541"/>
                <a:gd name="connsiteX30" fmla="*/ 193208 w 284495"/>
                <a:gd name="connsiteY30" fmla="*/ 141199 h 144541"/>
                <a:gd name="connsiteX31" fmla="*/ 181149 w 284495"/>
                <a:gd name="connsiteY31" fmla="*/ 141199 h 144541"/>
                <a:gd name="connsiteX32" fmla="*/ 181149 w 284495"/>
                <a:gd name="connsiteY32" fmla="*/ 3400 h 144541"/>
                <a:gd name="connsiteX33" fmla="*/ 193208 w 284495"/>
                <a:gd name="connsiteY33" fmla="*/ 3400 h 144541"/>
                <a:gd name="connsiteX34" fmla="*/ 193208 w 284495"/>
                <a:gd name="connsiteY34" fmla="*/ 28423 h 144541"/>
                <a:gd name="connsiteX35" fmla="*/ 193722 w 284495"/>
                <a:gd name="connsiteY35" fmla="*/ 28423 h 144541"/>
                <a:gd name="connsiteX36" fmla="*/ 239633 w 284495"/>
                <a:gd name="connsiteY36" fmla="*/ 38 h 144541"/>
                <a:gd name="connsiteX37" fmla="*/ 272951 w 284495"/>
                <a:gd name="connsiteY37" fmla="*/ 14907 h 144541"/>
                <a:gd name="connsiteX38" fmla="*/ 284496 w 284495"/>
                <a:gd name="connsiteY38" fmla="*/ 57369 h 144541"/>
                <a:gd name="connsiteX39" fmla="*/ 284496 w 284495"/>
                <a:gd name="connsiteY39" fmla="*/ 141218 h 144541"/>
                <a:gd name="connsiteX40" fmla="*/ 272437 w 284495"/>
                <a:gd name="connsiteY40" fmla="*/ 141218 h 144541"/>
                <a:gd name="connsiteX41" fmla="*/ 272437 w 284495"/>
                <a:gd name="connsiteY41" fmla="*/ 141180 h 14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4495" h="144541">
                  <a:moveTo>
                    <a:pt x="10490" y="143608"/>
                  </a:moveTo>
                  <a:cubicBezTo>
                    <a:pt x="7518" y="143608"/>
                    <a:pt x="5023" y="142561"/>
                    <a:pt x="3013" y="140446"/>
                  </a:cubicBezTo>
                  <a:cubicBezTo>
                    <a:pt x="1013" y="138370"/>
                    <a:pt x="-64" y="135582"/>
                    <a:pt x="3" y="132702"/>
                  </a:cubicBezTo>
                  <a:cubicBezTo>
                    <a:pt x="3" y="129559"/>
                    <a:pt x="1003" y="126987"/>
                    <a:pt x="3013" y="124968"/>
                  </a:cubicBezTo>
                  <a:cubicBezTo>
                    <a:pt x="5023" y="122949"/>
                    <a:pt x="7518" y="121939"/>
                    <a:pt x="10490" y="121939"/>
                  </a:cubicBezTo>
                  <a:cubicBezTo>
                    <a:pt x="13452" y="121939"/>
                    <a:pt x="15995" y="122949"/>
                    <a:pt x="18101" y="124968"/>
                  </a:cubicBezTo>
                  <a:cubicBezTo>
                    <a:pt x="20215" y="126978"/>
                    <a:pt x="21253" y="129569"/>
                    <a:pt x="21253" y="132702"/>
                  </a:cubicBezTo>
                  <a:cubicBezTo>
                    <a:pt x="21253" y="135760"/>
                    <a:pt x="20215" y="138322"/>
                    <a:pt x="18101" y="140446"/>
                  </a:cubicBezTo>
                  <a:cubicBezTo>
                    <a:pt x="16110" y="142512"/>
                    <a:pt x="13357" y="143658"/>
                    <a:pt x="10490" y="143608"/>
                  </a:cubicBezTo>
                  <a:close/>
                  <a:moveTo>
                    <a:pt x="148879" y="135131"/>
                  </a:moveTo>
                  <a:cubicBezTo>
                    <a:pt x="138906" y="141418"/>
                    <a:pt x="127028" y="144542"/>
                    <a:pt x="113208" y="144542"/>
                  </a:cubicBezTo>
                  <a:cubicBezTo>
                    <a:pt x="94929" y="144542"/>
                    <a:pt x="80184" y="138103"/>
                    <a:pt x="69012" y="125235"/>
                  </a:cubicBezTo>
                  <a:cubicBezTo>
                    <a:pt x="57820" y="112357"/>
                    <a:pt x="52219" y="95526"/>
                    <a:pt x="52219" y="74695"/>
                  </a:cubicBezTo>
                  <a:cubicBezTo>
                    <a:pt x="52219" y="52797"/>
                    <a:pt x="58505" y="34881"/>
                    <a:pt x="71107" y="20936"/>
                  </a:cubicBezTo>
                  <a:cubicBezTo>
                    <a:pt x="83699" y="6982"/>
                    <a:pt x="99873" y="0"/>
                    <a:pt x="119637" y="0"/>
                  </a:cubicBezTo>
                  <a:cubicBezTo>
                    <a:pt x="129857" y="0"/>
                    <a:pt x="139792" y="2162"/>
                    <a:pt x="149412" y="6458"/>
                  </a:cubicBezTo>
                  <a:lnTo>
                    <a:pt x="149412" y="20460"/>
                  </a:lnTo>
                  <a:cubicBezTo>
                    <a:pt x="139982" y="14415"/>
                    <a:pt x="129010" y="11239"/>
                    <a:pt x="117808" y="11316"/>
                  </a:cubicBezTo>
                  <a:cubicBezTo>
                    <a:pt x="102073" y="11316"/>
                    <a:pt x="89300" y="17126"/>
                    <a:pt x="79518" y="28746"/>
                  </a:cubicBezTo>
                  <a:cubicBezTo>
                    <a:pt x="69716" y="40367"/>
                    <a:pt x="64830" y="55416"/>
                    <a:pt x="64830" y="73895"/>
                  </a:cubicBezTo>
                  <a:cubicBezTo>
                    <a:pt x="64830" y="91745"/>
                    <a:pt x="69316" y="106099"/>
                    <a:pt x="78279" y="116957"/>
                  </a:cubicBezTo>
                  <a:cubicBezTo>
                    <a:pt x="87243" y="127816"/>
                    <a:pt x="99072" y="133245"/>
                    <a:pt x="113741" y="133245"/>
                  </a:cubicBezTo>
                  <a:cubicBezTo>
                    <a:pt x="127209" y="133245"/>
                    <a:pt x="138935" y="129569"/>
                    <a:pt x="148898" y="122206"/>
                  </a:cubicBezTo>
                  <a:lnTo>
                    <a:pt x="148898" y="135122"/>
                  </a:lnTo>
                  <a:lnTo>
                    <a:pt x="148879" y="135122"/>
                  </a:lnTo>
                  <a:close/>
                  <a:moveTo>
                    <a:pt x="272437" y="141180"/>
                  </a:moveTo>
                  <a:lnTo>
                    <a:pt x="272437" y="60979"/>
                  </a:lnTo>
                  <a:cubicBezTo>
                    <a:pt x="272437" y="27870"/>
                    <a:pt x="260807" y="11335"/>
                    <a:pt x="237537" y="11335"/>
                  </a:cubicBezTo>
                  <a:cubicBezTo>
                    <a:pt x="224612" y="11335"/>
                    <a:pt x="213982" y="16192"/>
                    <a:pt x="205667" y="25937"/>
                  </a:cubicBezTo>
                  <a:cubicBezTo>
                    <a:pt x="197351" y="35671"/>
                    <a:pt x="193208" y="47720"/>
                    <a:pt x="193208" y="62065"/>
                  </a:cubicBezTo>
                  <a:lnTo>
                    <a:pt x="193208" y="141199"/>
                  </a:lnTo>
                  <a:lnTo>
                    <a:pt x="181149" y="141199"/>
                  </a:lnTo>
                  <a:lnTo>
                    <a:pt x="181149" y="3400"/>
                  </a:lnTo>
                  <a:lnTo>
                    <a:pt x="193208" y="3400"/>
                  </a:lnTo>
                  <a:lnTo>
                    <a:pt x="193208" y="28423"/>
                  </a:lnTo>
                  <a:lnTo>
                    <a:pt x="193722" y="28423"/>
                  </a:lnTo>
                  <a:cubicBezTo>
                    <a:pt x="203514" y="9487"/>
                    <a:pt x="218821" y="38"/>
                    <a:pt x="239633" y="38"/>
                  </a:cubicBezTo>
                  <a:cubicBezTo>
                    <a:pt x="254130" y="38"/>
                    <a:pt x="265246" y="5010"/>
                    <a:pt x="272951" y="14907"/>
                  </a:cubicBezTo>
                  <a:cubicBezTo>
                    <a:pt x="280648" y="24832"/>
                    <a:pt x="284496" y="38986"/>
                    <a:pt x="284496" y="57369"/>
                  </a:cubicBezTo>
                  <a:lnTo>
                    <a:pt x="284496" y="141218"/>
                  </a:lnTo>
                  <a:lnTo>
                    <a:pt x="272437" y="141218"/>
                  </a:lnTo>
                  <a:lnTo>
                    <a:pt x="272437" y="14118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gradFill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 descr="电脑显示屏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1994" cy="6857998"/>
          </a:xfrm>
          <a:prstGeom prst="rect">
            <a:avLst/>
          </a:prstGeom>
        </p:spPr>
      </p:pic>
      <p:sp>
        <p:nvSpPr>
          <p:cNvPr id="86" name="矩形 85"/>
          <p:cNvSpPr/>
          <p:nvPr userDrawn="1"/>
        </p:nvSpPr>
        <p:spPr>
          <a:xfrm>
            <a:off x="3556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pic>
        <p:nvPicPr>
          <p:cNvPr id="87" name="图片 86"/>
          <p:cNvPicPr/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8140" y="5502852"/>
            <a:ext cx="746760" cy="746760"/>
          </a:xfrm>
          <a:prstGeom prst="rect">
            <a:avLst/>
          </a:prstGeom>
        </p:spPr>
      </p:pic>
      <p:sp>
        <p:nvSpPr>
          <p:cNvPr id="88" name="圆: 空心 87"/>
          <p:cNvSpPr/>
          <p:nvPr userDrawn="1"/>
        </p:nvSpPr>
        <p:spPr>
          <a:xfrm>
            <a:off x="11034650" y="4261485"/>
            <a:ext cx="320040" cy="320040"/>
          </a:xfrm>
          <a:prstGeom prst="donut">
            <a:avLst>
              <a:gd name="adj" fmla="val 9421"/>
            </a:avLst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1" name="圆: 空心 90"/>
          <p:cNvSpPr/>
          <p:nvPr userDrawn="1"/>
        </p:nvSpPr>
        <p:spPr>
          <a:xfrm>
            <a:off x="3991229" y="5601272"/>
            <a:ext cx="177292" cy="177292"/>
          </a:xfrm>
          <a:prstGeom prst="donut">
            <a:avLst>
              <a:gd name="adj" fmla="val 9573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2" name="圆: 空心 91"/>
          <p:cNvSpPr/>
          <p:nvPr userDrawn="1"/>
        </p:nvSpPr>
        <p:spPr>
          <a:xfrm>
            <a:off x="9686214" y="51552"/>
            <a:ext cx="201498" cy="201498"/>
          </a:xfrm>
          <a:prstGeom prst="donut">
            <a:avLst>
              <a:gd name="adj" fmla="val 10322"/>
            </a:avLst>
          </a:prstGeom>
          <a:gradFill>
            <a:gsLst>
              <a:gs pos="59000">
                <a:schemeClr val="accent6">
                  <a:lumMod val="20000"/>
                  <a:lumOff val="80000"/>
                </a:schemeClr>
              </a:gs>
              <a:gs pos="7400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190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0013" y="991898"/>
            <a:ext cx="816935" cy="816935"/>
          </a:xfrm>
          <a:prstGeom prst="rect">
            <a:avLst/>
          </a:prstGeom>
        </p:spPr>
      </p:pic>
      <p:sp>
        <p:nvSpPr>
          <p:cNvPr id="94" name="圆: 空心 93"/>
          <p:cNvSpPr/>
          <p:nvPr userDrawn="1"/>
        </p:nvSpPr>
        <p:spPr>
          <a:xfrm>
            <a:off x="10629428" y="1572019"/>
            <a:ext cx="139292" cy="139292"/>
          </a:xfrm>
          <a:prstGeom prst="donut">
            <a:avLst>
              <a:gd name="adj" fmla="val 1032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 l="49839" b="49949"/>
          <a:stretch>
            <a:fillRect/>
          </a:stretch>
        </p:blipFill>
        <p:spPr>
          <a:xfrm>
            <a:off x="1" y="3690690"/>
            <a:ext cx="3174263" cy="3167310"/>
          </a:xfrm>
          <a:custGeom>
            <a:avLst/>
            <a:gdLst>
              <a:gd name="connsiteX0" fmla="*/ 0 w 3174263"/>
              <a:gd name="connsiteY0" fmla="*/ 0 h 3167310"/>
              <a:gd name="connsiteX1" fmla="*/ 3174263 w 3174263"/>
              <a:gd name="connsiteY1" fmla="*/ 0 h 3167310"/>
              <a:gd name="connsiteX2" fmla="*/ 3174263 w 3174263"/>
              <a:gd name="connsiteY2" fmla="*/ 3167310 h 3167310"/>
              <a:gd name="connsiteX3" fmla="*/ 0 w 3174263"/>
              <a:gd name="connsiteY3" fmla="*/ 3167310 h 316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263" h="3167310">
                <a:moveTo>
                  <a:pt x="0" y="0"/>
                </a:moveTo>
                <a:lnTo>
                  <a:pt x="3174263" y="0"/>
                </a:lnTo>
                <a:lnTo>
                  <a:pt x="3174263" y="3167310"/>
                </a:lnTo>
                <a:lnTo>
                  <a:pt x="0" y="3167310"/>
                </a:lnTo>
                <a:close/>
              </a:path>
            </a:pathLst>
          </a:custGeom>
        </p:spPr>
      </p:pic>
      <p:pic>
        <p:nvPicPr>
          <p:cNvPr id="96" name="图片 95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1945" y="2183692"/>
            <a:ext cx="691062" cy="691060"/>
          </a:xfrm>
          <a:prstGeom prst="rect">
            <a:avLst/>
          </a:prstGeom>
        </p:spPr>
      </p:pic>
      <p:grpSp>
        <p:nvGrpSpPr>
          <p:cNvPr id="97" name="组合 96"/>
          <p:cNvGrpSpPr/>
          <p:nvPr userDrawn="1"/>
        </p:nvGrpSpPr>
        <p:grpSpPr>
          <a:xfrm>
            <a:off x="2343460" y="682455"/>
            <a:ext cx="2570496" cy="628432"/>
            <a:chOff x="1457952" y="506499"/>
            <a:chExt cx="2570496" cy="628432"/>
          </a:xfrm>
        </p:grpSpPr>
        <p:sp>
          <p:nvSpPr>
            <p:cNvPr id="98" name="任意多边形: 形状 97"/>
            <p:cNvSpPr/>
            <p:nvPr/>
          </p:nvSpPr>
          <p:spPr>
            <a:xfrm>
              <a:off x="1457952" y="653242"/>
              <a:ext cx="2570496" cy="276410"/>
            </a:xfrm>
            <a:custGeom>
              <a:avLst/>
              <a:gdLst>
                <a:gd name="connsiteX0" fmla="*/ 1860327 w 4728781"/>
                <a:gd name="connsiteY0" fmla="*/ 1544192 h 1567338"/>
                <a:gd name="connsiteX1" fmla="*/ 1897094 w 4728781"/>
                <a:gd name="connsiteY1" fmla="*/ 1544192 h 1567338"/>
                <a:gd name="connsiteX2" fmla="*/ 1897094 w 4728781"/>
                <a:gd name="connsiteY2" fmla="*/ 1567338 h 1567338"/>
                <a:gd name="connsiteX3" fmla="*/ 1860327 w 4728781"/>
                <a:gd name="connsiteY3" fmla="*/ 1567338 h 1567338"/>
                <a:gd name="connsiteX4" fmla="*/ 1860327 w 4728781"/>
                <a:gd name="connsiteY4" fmla="*/ 1489519 h 1567338"/>
                <a:gd name="connsiteX5" fmla="*/ 1897094 w 4728781"/>
                <a:gd name="connsiteY5" fmla="*/ 1489519 h 1567338"/>
                <a:gd name="connsiteX6" fmla="*/ 1897094 w 4728781"/>
                <a:gd name="connsiteY6" fmla="*/ 1525904 h 1567338"/>
                <a:gd name="connsiteX7" fmla="*/ 1860327 w 4728781"/>
                <a:gd name="connsiteY7" fmla="*/ 1525904 h 1567338"/>
                <a:gd name="connsiteX8" fmla="*/ 2997422 w 4728781"/>
                <a:gd name="connsiteY8" fmla="*/ 1469421 h 1567338"/>
                <a:gd name="connsiteX9" fmla="*/ 3034188 w 4728781"/>
                <a:gd name="connsiteY9" fmla="*/ 1469421 h 1567338"/>
                <a:gd name="connsiteX10" fmla="*/ 3034188 w 4728781"/>
                <a:gd name="connsiteY10" fmla="*/ 1492567 h 1567338"/>
                <a:gd name="connsiteX11" fmla="*/ 2997422 w 4728781"/>
                <a:gd name="connsiteY11" fmla="*/ 1492567 h 1567338"/>
                <a:gd name="connsiteX12" fmla="*/ 1860327 w 4728781"/>
                <a:gd name="connsiteY12" fmla="*/ 1435893 h 1567338"/>
                <a:gd name="connsiteX13" fmla="*/ 1897094 w 4728781"/>
                <a:gd name="connsiteY13" fmla="*/ 1435893 h 1567338"/>
                <a:gd name="connsiteX14" fmla="*/ 1897094 w 4728781"/>
                <a:gd name="connsiteY14" fmla="*/ 1472183 h 1567338"/>
                <a:gd name="connsiteX15" fmla="*/ 1860327 w 4728781"/>
                <a:gd name="connsiteY15" fmla="*/ 1472183 h 1567338"/>
                <a:gd name="connsiteX16" fmla="*/ 2997422 w 4728781"/>
                <a:gd name="connsiteY16" fmla="*/ 1414271 h 1567338"/>
                <a:gd name="connsiteX17" fmla="*/ 3034188 w 4728781"/>
                <a:gd name="connsiteY17" fmla="*/ 1414271 h 1567338"/>
                <a:gd name="connsiteX18" fmla="*/ 3034188 w 4728781"/>
                <a:gd name="connsiteY18" fmla="*/ 1450847 h 1567338"/>
                <a:gd name="connsiteX19" fmla="*/ 2997422 w 4728781"/>
                <a:gd name="connsiteY19" fmla="*/ 1450847 h 1567338"/>
                <a:gd name="connsiteX20" fmla="*/ 1860327 w 4728781"/>
                <a:gd name="connsiteY20" fmla="*/ 1382172 h 1567338"/>
                <a:gd name="connsiteX21" fmla="*/ 1897094 w 4728781"/>
                <a:gd name="connsiteY21" fmla="*/ 1382172 h 1567338"/>
                <a:gd name="connsiteX22" fmla="*/ 1897094 w 4728781"/>
                <a:gd name="connsiteY22" fmla="*/ 1418557 h 1567338"/>
                <a:gd name="connsiteX23" fmla="*/ 1860327 w 4728781"/>
                <a:gd name="connsiteY23" fmla="*/ 1418557 h 1567338"/>
                <a:gd name="connsiteX24" fmla="*/ 2997422 w 4728781"/>
                <a:gd name="connsiteY24" fmla="*/ 1360170 h 1567338"/>
                <a:gd name="connsiteX25" fmla="*/ 3034188 w 4728781"/>
                <a:gd name="connsiteY25" fmla="*/ 1360170 h 1567338"/>
                <a:gd name="connsiteX26" fmla="*/ 3034188 w 4728781"/>
                <a:gd name="connsiteY26" fmla="*/ 1396746 h 1567338"/>
                <a:gd name="connsiteX27" fmla="*/ 2997422 w 4728781"/>
                <a:gd name="connsiteY27" fmla="*/ 1396746 h 1567338"/>
                <a:gd name="connsiteX28" fmla="*/ 1535525 w 4728781"/>
                <a:gd name="connsiteY28" fmla="*/ 1352645 h 1567338"/>
                <a:gd name="connsiteX29" fmla="*/ 1572292 w 4728781"/>
                <a:gd name="connsiteY29" fmla="*/ 1352645 h 1567338"/>
                <a:gd name="connsiteX30" fmla="*/ 1572292 w 4728781"/>
                <a:gd name="connsiteY30" fmla="*/ 1375791 h 1567338"/>
                <a:gd name="connsiteX31" fmla="*/ 1535525 w 4728781"/>
                <a:gd name="connsiteY31" fmla="*/ 1375791 h 1567338"/>
                <a:gd name="connsiteX32" fmla="*/ 1860327 w 4728781"/>
                <a:gd name="connsiteY32" fmla="*/ 1328642 h 1567338"/>
                <a:gd name="connsiteX33" fmla="*/ 1897094 w 4728781"/>
                <a:gd name="connsiteY33" fmla="*/ 1328642 h 1567338"/>
                <a:gd name="connsiteX34" fmla="*/ 1897094 w 4728781"/>
                <a:gd name="connsiteY34" fmla="*/ 1364932 h 1567338"/>
                <a:gd name="connsiteX35" fmla="*/ 1860327 w 4728781"/>
                <a:gd name="connsiteY35" fmla="*/ 1364932 h 1567338"/>
                <a:gd name="connsiteX36" fmla="*/ 2997422 w 4728781"/>
                <a:gd name="connsiteY36" fmla="*/ 1306163 h 1567338"/>
                <a:gd name="connsiteX37" fmla="*/ 3034188 w 4728781"/>
                <a:gd name="connsiteY37" fmla="*/ 1306163 h 1567338"/>
                <a:gd name="connsiteX38" fmla="*/ 3034188 w 4728781"/>
                <a:gd name="connsiteY38" fmla="*/ 1342739 h 1567338"/>
                <a:gd name="connsiteX39" fmla="*/ 2997422 w 4728781"/>
                <a:gd name="connsiteY39" fmla="*/ 1342739 h 1567338"/>
                <a:gd name="connsiteX40" fmla="*/ 1535525 w 4728781"/>
                <a:gd name="connsiteY40" fmla="*/ 1298257 h 1567338"/>
                <a:gd name="connsiteX41" fmla="*/ 1572292 w 4728781"/>
                <a:gd name="connsiteY41" fmla="*/ 1298257 h 1567338"/>
                <a:gd name="connsiteX42" fmla="*/ 1572292 w 4728781"/>
                <a:gd name="connsiteY42" fmla="*/ 1334452 h 1567338"/>
                <a:gd name="connsiteX43" fmla="*/ 1535525 w 4728781"/>
                <a:gd name="connsiteY43" fmla="*/ 1334452 h 1567338"/>
                <a:gd name="connsiteX44" fmla="*/ 1860327 w 4728781"/>
                <a:gd name="connsiteY44" fmla="*/ 1274921 h 1567338"/>
                <a:gd name="connsiteX45" fmla="*/ 1897094 w 4728781"/>
                <a:gd name="connsiteY45" fmla="*/ 1274921 h 1567338"/>
                <a:gd name="connsiteX46" fmla="*/ 1897094 w 4728781"/>
                <a:gd name="connsiteY46" fmla="*/ 1311306 h 1567338"/>
                <a:gd name="connsiteX47" fmla="*/ 1860327 w 4728781"/>
                <a:gd name="connsiteY47" fmla="*/ 1311306 h 1567338"/>
                <a:gd name="connsiteX48" fmla="*/ 3322224 w 4728781"/>
                <a:gd name="connsiteY48" fmla="*/ 1255395 h 1567338"/>
                <a:gd name="connsiteX49" fmla="*/ 3358990 w 4728781"/>
                <a:gd name="connsiteY49" fmla="*/ 1255395 h 1567338"/>
                <a:gd name="connsiteX50" fmla="*/ 3358990 w 4728781"/>
                <a:gd name="connsiteY50" fmla="*/ 1278541 h 1567338"/>
                <a:gd name="connsiteX51" fmla="*/ 3322224 w 4728781"/>
                <a:gd name="connsiteY51" fmla="*/ 1278541 h 1567338"/>
                <a:gd name="connsiteX52" fmla="*/ 2834925 w 4728781"/>
                <a:gd name="connsiteY52" fmla="*/ 1255395 h 1567338"/>
                <a:gd name="connsiteX53" fmla="*/ 2871691 w 4728781"/>
                <a:gd name="connsiteY53" fmla="*/ 1255395 h 1567338"/>
                <a:gd name="connsiteX54" fmla="*/ 2871691 w 4728781"/>
                <a:gd name="connsiteY54" fmla="*/ 1278541 h 1567338"/>
                <a:gd name="connsiteX55" fmla="*/ 2834925 w 4728781"/>
                <a:gd name="connsiteY55" fmla="*/ 1278541 h 1567338"/>
                <a:gd name="connsiteX56" fmla="*/ 2022824 w 4728781"/>
                <a:gd name="connsiteY56" fmla="*/ 1255395 h 1567338"/>
                <a:gd name="connsiteX57" fmla="*/ 2059591 w 4728781"/>
                <a:gd name="connsiteY57" fmla="*/ 1255395 h 1567338"/>
                <a:gd name="connsiteX58" fmla="*/ 2059591 w 4728781"/>
                <a:gd name="connsiteY58" fmla="*/ 1278541 h 1567338"/>
                <a:gd name="connsiteX59" fmla="*/ 2022824 w 4728781"/>
                <a:gd name="connsiteY59" fmla="*/ 1278541 h 1567338"/>
                <a:gd name="connsiteX60" fmla="*/ 2997422 w 4728781"/>
                <a:gd name="connsiteY60" fmla="*/ 1252061 h 1567338"/>
                <a:gd name="connsiteX61" fmla="*/ 3034188 w 4728781"/>
                <a:gd name="connsiteY61" fmla="*/ 1252061 h 1567338"/>
                <a:gd name="connsiteX62" fmla="*/ 3034188 w 4728781"/>
                <a:gd name="connsiteY62" fmla="*/ 1288637 h 1567338"/>
                <a:gd name="connsiteX63" fmla="*/ 2997422 w 4728781"/>
                <a:gd name="connsiteY63" fmla="*/ 1288637 h 1567338"/>
                <a:gd name="connsiteX64" fmla="*/ 1535525 w 4728781"/>
                <a:gd name="connsiteY64" fmla="*/ 1245012 h 1567338"/>
                <a:gd name="connsiteX65" fmla="*/ 1572292 w 4728781"/>
                <a:gd name="connsiteY65" fmla="*/ 1245012 h 1567338"/>
                <a:gd name="connsiteX66" fmla="*/ 1572292 w 4728781"/>
                <a:gd name="connsiteY66" fmla="*/ 1281207 h 1567338"/>
                <a:gd name="connsiteX67" fmla="*/ 1535525 w 4728781"/>
                <a:gd name="connsiteY67" fmla="*/ 1281207 h 1567338"/>
                <a:gd name="connsiteX68" fmla="*/ 1860327 w 4728781"/>
                <a:gd name="connsiteY68" fmla="*/ 1221390 h 1567338"/>
                <a:gd name="connsiteX69" fmla="*/ 1897094 w 4728781"/>
                <a:gd name="connsiteY69" fmla="*/ 1221390 h 1567338"/>
                <a:gd name="connsiteX70" fmla="*/ 1897094 w 4728781"/>
                <a:gd name="connsiteY70" fmla="*/ 1257680 h 1567338"/>
                <a:gd name="connsiteX71" fmla="*/ 1860327 w 4728781"/>
                <a:gd name="connsiteY71" fmla="*/ 1257680 h 1567338"/>
                <a:gd name="connsiteX72" fmla="*/ 3322224 w 4728781"/>
                <a:gd name="connsiteY72" fmla="*/ 1199959 h 1567338"/>
                <a:gd name="connsiteX73" fmla="*/ 3358990 w 4728781"/>
                <a:gd name="connsiteY73" fmla="*/ 1199959 h 1567338"/>
                <a:gd name="connsiteX74" fmla="*/ 3358990 w 4728781"/>
                <a:gd name="connsiteY74" fmla="*/ 1236630 h 1567338"/>
                <a:gd name="connsiteX75" fmla="*/ 3322224 w 4728781"/>
                <a:gd name="connsiteY75" fmla="*/ 1236630 h 1567338"/>
                <a:gd name="connsiteX76" fmla="*/ 2834925 w 4728781"/>
                <a:gd name="connsiteY76" fmla="*/ 1199959 h 1567338"/>
                <a:gd name="connsiteX77" fmla="*/ 2871691 w 4728781"/>
                <a:gd name="connsiteY77" fmla="*/ 1199959 h 1567338"/>
                <a:gd name="connsiteX78" fmla="*/ 2871691 w 4728781"/>
                <a:gd name="connsiteY78" fmla="*/ 1236630 h 1567338"/>
                <a:gd name="connsiteX79" fmla="*/ 2834925 w 4728781"/>
                <a:gd name="connsiteY79" fmla="*/ 1236630 h 1567338"/>
                <a:gd name="connsiteX80" fmla="*/ 2022824 w 4728781"/>
                <a:gd name="connsiteY80" fmla="*/ 1199959 h 1567338"/>
                <a:gd name="connsiteX81" fmla="*/ 2059591 w 4728781"/>
                <a:gd name="connsiteY81" fmla="*/ 1199959 h 1567338"/>
                <a:gd name="connsiteX82" fmla="*/ 2059591 w 4728781"/>
                <a:gd name="connsiteY82" fmla="*/ 1236630 h 1567338"/>
                <a:gd name="connsiteX83" fmla="*/ 2022824 w 4728781"/>
                <a:gd name="connsiteY83" fmla="*/ 1236630 h 1567338"/>
                <a:gd name="connsiteX84" fmla="*/ 2997422 w 4728781"/>
                <a:gd name="connsiteY84" fmla="*/ 1197959 h 1567338"/>
                <a:gd name="connsiteX85" fmla="*/ 3034188 w 4728781"/>
                <a:gd name="connsiteY85" fmla="*/ 1197959 h 1567338"/>
                <a:gd name="connsiteX86" fmla="*/ 3034188 w 4728781"/>
                <a:gd name="connsiteY86" fmla="*/ 1234535 h 1567338"/>
                <a:gd name="connsiteX87" fmla="*/ 2997422 w 4728781"/>
                <a:gd name="connsiteY87" fmla="*/ 1234535 h 1567338"/>
                <a:gd name="connsiteX88" fmla="*/ 1535525 w 4728781"/>
                <a:gd name="connsiteY88" fmla="*/ 1191768 h 1567338"/>
                <a:gd name="connsiteX89" fmla="*/ 1572292 w 4728781"/>
                <a:gd name="connsiteY89" fmla="*/ 1191768 h 1567338"/>
                <a:gd name="connsiteX90" fmla="*/ 1572292 w 4728781"/>
                <a:gd name="connsiteY90" fmla="*/ 1227963 h 1567338"/>
                <a:gd name="connsiteX91" fmla="*/ 1535525 w 4728781"/>
                <a:gd name="connsiteY91" fmla="*/ 1227963 h 1567338"/>
                <a:gd name="connsiteX92" fmla="*/ 1860327 w 4728781"/>
                <a:gd name="connsiteY92" fmla="*/ 1167669 h 1567338"/>
                <a:gd name="connsiteX93" fmla="*/ 1897094 w 4728781"/>
                <a:gd name="connsiteY93" fmla="*/ 1167669 h 1567338"/>
                <a:gd name="connsiteX94" fmla="*/ 1897094 w 4728781"/>
                <a:gd name="connsiteY94" fmla="*/ 1204055 h 1567338"/>
                <a:gd name="connsiteX95" fmla="*/ 1860327 w 4728781"/>
                <a:gd name="connsiteY95" fmla="*/ 1204055 h 1567338"/>
                <a:gd name="connsiteX96" fmla="*/ 3322224 w 4728781"/>
                <a:gd name="connsiteY96" fmla="*/ 1145666 h 1567338"/>
                <a:gd name="connsiteX97" fmla="*/ 3358990 w 4728781"/>
                <a:gd name="connsiteY97" fmla="*/ 1145666 h 1567338"/>
                <a:gd name="connsiteX98" fmla="*/ 3358990 w 4728781"/>
                <a:gd name="connsiteY98" fmla="*/ 1182337 h 1567338"/>
                <a:gd name="connsiteX99" fmla="*/ 3322224 w 4728781"/>
                <a:gd name="connsiteY99" fmla="*/ 1182337 h 1567338"/>
                <a:gd name="connsiteX100" fmla="*/ 2834925 w 4728781"/>
                <a:gd name="connsiteY100" fmla="*/ 1145666 h 1567338"/>
                <a:gd name="connsiteX101" fmla="*/ 2871691 w 4728781"/>
                <a:gd name="connsiteY101" fmla="*/ 1145666 h 1567338"/>
                <a:gd name="connsiteX102" fmla="*/ 2871691 w 4728781"/>
                <a:gd name="connsiteY102" fmla="*/ 1182337 h 1567338"/>
                <a:gd name="connsiteX103" fmla="*/ 2834925 w 4728781"/>
                <a:gd name="connsiteY103" fmla="*/ 1182337 h 1567338"/>
                <a:gd name="connsiteX104" fmla="*/ 2022824 w 4728781"/>
                <a:gd name="connsiteY104" fmla="*/ 1145666 h 1567338"/>
                <a:gd name="connsiteX105" fmla="*/ 2059591 w 4728781"/>
                <a:gd name="connsiteY105" fmla="*/ 1145666 h 1567338"/>
                <a:gd name="connsiteX106" fmla="*/ 2059591 w 4728781"/>
                <a:gd name="connsiteY106" fmla="*/ 1182337 h 1567338"/>
                <a:gd name="connsiteX107" fmla="*/ 2022824 w 4728781"/>
                <a:gd name="connsiteY107" fmla="*/ 1182337 h 1567338"/>
                <a:gd name="connsiteX108" fmla="*/ 2997422 w 4728781"/>
                <a:gd name="connsiteY108" fmla="*/ 1143857 h 1567338"/>
                <a:gd name="connsiteX109" fmla="*/ 3034188 w 4728781"/>
                <a:gd name="connsiteY109" fmla="*/ 1143857 h 1567338"/>
                <a:gd name="connsiteX110" fmla="*/ 3034188 w 4728781"/>
                <a:gd name="connsiteY110" fmla="*/ 1180433 h 1567338"/>
                <a:gd name="connsiteX111" fmla="*/ 2997422 w 4728781"/>
                <a:gd name="connsiteY111" fmla="*/ 1180433 h 1567338"/>
                <a:gd name="connsiteX112" fmla="*/ 1535525 w 4728781"/>
                <a:gd name="connsiteY112" fmla="*/ 1138523 h 1567338"/>
                <a:gd name="connsiteX113" fmla="*/ 1572292 w 4728781"/>
                <a:gd name="connsiteY113" fmla="*/ 1138523 h 1567338"/>
                <a:gd name="connsiteX114" fmla="*/ 1572292 w 4728781"/>
                <a:gd name="connsiteY114" fmla="*/ 1174718 h 1567338"/>
                <a:gd name="connsiteX115" fmla="*/ 1535525 w 4728781"/>
                <a:gd name="connsiteY115" fmla="*/ 1174718 h 1567338"/>
                <a:gd name="connsiteX116" fmla="*/ 1860327 w 4728781"/>
                <a:gd name="connsiteY116" fmla="*/ 1114043 h 1567338"/>
                <a:gd name="connsiteX117" fmla="*/ 1897094 w 4728781"/>
                <a:gd name="connsiteY117" fmla="*/ 1114043 h 1567338"/>
                <a:gd name="connsiteX118" fmla="*/ 1897094 w 4728781"/>
                <a:gd name="connsiteY118" fmla="*/ 1150428 h 1567338"/>
                <a:gd name="connsiteX119" fmla="*/ 1860327 w 4728781"/>
                <a:gd name="connsiteY119" fmla="*/ 1150428 h 1567338"/>
                <a:gd name="connsiteX120" fmla="*/ 3322224 w 4728781"/>
                <a:gd name="connsiteY120" fmla="*/ 1091279 h 1567338"/>
                <a:gd name="connsiteX121" fmla="*/ 3358990 w 4728781"/>
                <a:gd name="connsiteY121" fmla="*/ 1091279 h 1567338"/>
                <a:gd name="connsiteX122" fmla="*/ 3358990 w 4728781"/>
                <a:gd name="connsiteY122" fmla="*/ 1127950 h 1567338"/>
                <a:gd name="connsiteX123" fmla="*/ 3322224 w 4728781"/>
                <a:gd name="connsiteY123" fmla="*/ 1127950 h 1567338"/>
                <a:gd name="connsiteX124" fmla="*/ 2834925 w 4728781"/>
                <a:gd name="connsiteY124" fmla="*/ 1091279 h 1567338"/>
                <a:gd name="connsiteX125" fmla="*/ 2871691 w 4728781"/>
                <a:gd name="connsiteY125" fmla="*/ 1091279 h 1567338"/>
                <a:gd name="connsiteX126" fmla="*/ 2871691 w 4728781"/>
                <a:gd name="connsiteY126" fmla="*/ 1127950 h 1567338"/>
                <a:gd name="connsiteX127" fmla="*/ 2834925 w 4728781"/>
                <a:gd name="connsiteY127" fmla="*/ 1127950 h 1567338"/>
                <a:gd name="connsiteX128" fmla="*/ 2022824 w 4728781"/>
                <a:gd name="connsiteY128" fmla="*/ 1091279 h 1567338"/>
                <a:gd name="connsiteX129" fmla="*/ 2059591 w 4728781"/>
                <a:gd name="connsiteY129" fmla="*/ 1091279 h 1567338"/>
                <a:gd name="connsiteX130" fmla="*/ 2059591 w 4728781"/>
                <a:gd name="connsiteY130" fmla="*/ 1127950 h 1567338"/>
                <a:gd name="connsiteX131" fmla="*/ 2022824 w 4728781"/>
                <a:gd name="connsiteY131" fmla="*/ 1127950 h 1567338"/>
                <a:gd name="connsiteX132" fmla="*/ 2997422 w 4728781"/>
                <a:gd name="connsiteY132" fmla="*/ 1089850 h 1567338"/>
                <a:gd name="connsiteX133" fmla="*/ 3034188 w 4728781"/>
                <a:gd name="connsiteY133" fmla="*/ 1089850 h 1567338"/>
                <a:gd name="connsiteX134" fmla="*/ 3034188 w 4728781"/>
                <a:gd name="connsiteY134" fmla="*/ 1126426 h 1567338"/>
                <a:gd name="connsiteX135" fmla="*/ 2997422 w 4728781"/>
                <a:gd name="connsiteY135" fmla="*/ 1126426 h 1567338"/>
                <a:gd name="connsiteX136" fmla="*/ 1535525 w 4728781"/>
                <a:gd name="connsiteY136" fmla="*/ 1085183 h 1567338"/>
                <a:gd name="connsiteX137" fmla="*/ 1572292 w 4728781"/>
                <a:gd name="connsiteY137" fmla="*/ 1085183 h 1567338"/>
                <a:gd name="connsiteX138" fmla="*/ 1572292 w 4728781"/>
                <a:gd name="connsiteY138" fmla="*/ 1121378 h 1567338"/>
                <a:gd name="connsiteX139" fmla="*/ 1535525 w 4728781"/>
                <a:gd name="connsiteY139" fmla="*/ 1121378 h 1567338"/>
                <a:gd name="connsiteX140" fmla="*/ 2672524 w 4728781"/>
                <a:gd name="connsiteY140" fmla="*/ 1071657 h 1567338"/>
                <a:gd name="connsiteX141" fmla="*/ 2709291 w 4728781"/>
                <a:gd name="connsiteY141" fmla="*/ 1071657 h 1567338"/>
                <a:gd name="connsiteX142" fmla="*/ 2709291 w 4728781"/>
                <a:gd name="connsiteY142" fmla="*/ 1094803 h 1567338"/>
                <a:gd name="connsiteX143" fmla="*/ 2672524 w 4728781"/>
                <a:gd name="connsiteY143" fmla="*/ 1094803 h 1567338"/>
                <a:gd name="connsiteX144" fmla="*/ 1697926 w 4728781"/>
                <a:gd name="connsiteY144" fmla="*/ 1071657 h 1567338"/>
                <a:gd name="connsiteX145" fmla="*/ 1734693 w 4728781"/>
                <a:gd name="connsiteY145" fmla="*/ 1071657 h 1567338"/>
                <a:gd name="connsiteX146" fmla="*/ 1734693 w 4728781"/>
                <a:gd name="connsiteY146" fmla="*/ 1094803 h 1567338"/>
                <a:gd name="connsiteX147" fmla="*/ 1697926 w 4728781"/>
                <a:gd name="connsiteY147" fmla="*/ 1094803 h 1567338"/>
                <a:gd name="connsiteX148" fmla="*/ 1860327 w 4728781"/>
                <a:gd name="connsiteY148" fmla="*/ 1060418 h 1567338"/>
                <a:gd name="connsiteX149" fmla="*/ 1897094 w 4728781"/>
                <a:gd name="connsiteY149" fmla="*/ 1060418 h 1567338"/>
                <a:gd name="connsiteX150" fmla="*/ 1897094 w 4728781"/>
                <a:gd name="connsiteY150" fmla="*/ 1096803 h 1567338"/>
                <a:gd name="connsiteX151" fmla="*/ 1860327 w 4728781"/>
                <a:gd name="connsiteY151" fmla="*/ 1096803 h 1567338"/>
                <a:gd name="connsiteX152" fmla="*/ 3322224 w 4728781"/>
                <a:gd name="connsiteY152" fmla="*/ 1036986 h 1567338"/>
                <a:gd name="connsiteX153" fmla="*/ 3358990 w 4728781"/>
                <a:gd name="connsiteY153" fmla="*/ 1036986 h 1567338"/>
                <a:gd name="connsiteX154" fmla="*/ 3358990 w 4728781"/>
                <a:gd name="connsiteY154" fmla="*/ 1073657 h 1567338"/>
                <a:gd name="connsiteX155" fmla="*/ 3322224 w 4728781"/>
                <a:gd name="connsiteY155" fmla="*/ 1073657 h 1567338"/>
                <a:gd name="connsiteX156" fmla="*/ 2834925 w 4728781"/>
                <a:gd name="connsiteY156" fmla="*/ 1036986 h 1567338"/>
                <a:gd name="connsiteX157" fmla="*/ 2871691 w 4728781"/>
                <a:gd name="connsiteY157" fmla="*/ 1036986 h 1567338"/>
                <a:gd name="connsiteX158" fmla="*/ 2871691 w 4728781"/>
                <a:gd name="connsiteY158" fmla="*/ 1073657 h 1567338"/>
                <a:gd name="connsiteX159" fmla="*/ 2834925 w 4728781"/>
                <a:gd name="connsiteY159" fmla="*/ 1073657 h 1567338"/>
                <a:gd name="connsiteX160" fmla="*/ 2022824 w 4728781"/>
                <a:gd name="connsiteY160" fmla="*/ 1036986 h 1567338"/>
                <a:gd name="connsiteX161" fmla="*/ 2059591 w 4728781"/>
                <a:gd name="connsiteY161" fmla="*/ 1036986 h 1567338"/>
                <a:gd name="connsiteX162" fmla="*/ 2059591 w 4728781"/>
                <a:gd name="connsiteY162" fmla="*/ 1073657 h 1567338"/>
                <a:gd name="connsiteX163" fmla="*/ 2022824 w 4728781"/>
                <a:gd name="connsiteY163" fmla="*/ 1073657 h 1567338"/>
                <a:gd name="connsiteX164" fmla="*/ 2997422 w 4728781"/>
                <a:gd name="connsiteY164" fmla="*/ 1035748 h 1567338"/>
                <a:gd name="connsiteX165" fmla="*/ 3034188 w 4728781"/>
                <a:gd name="connsiteY165" fmla="*/ 1035748 h 1567338"/>
                <a:gd name="connsiteX166" fmla="*/ 3034188 w 4728781"/>
                <a:gd name="connsiteY166" fmla="*/ 1072324 h 1567338"/>
                <a:gd name="connsiteX167" fmla="*/ 2997422 w 4728781"/>
                <a:gd name="connsiteY167" fmla="*/ 1072324 h 1567338"/>
                <a:gd name="connsiteX168" fmla="*/ 1535525 w 4728781"/>
                <a:gd name="connsiteY168" fmla="*/ 1031938 h 1567338"/>
                <a:gd name="connsiteX169" fmla="*/ 1572292 w 4728781"/>
                <a:gd name="connsiteY169" fmla="*/ 1031938 h 1567338"/>
                <a:gd name="connsiteX170" fmla="*/ 1572292 w 4728781"/>
                <a:gd name="connsiteY170" fmla="*/ 1068133 h 1567338"/>
                <a:gd name="connsiteX171" fmla="*/ 1535525 w 4728781"/>
                <a:gd name="connsiteY171" fmla="*/ 1068133 h 1567338"/>
                <a:gd name="connsiteX172" fmla="*/ 3159823 w 4728781"/>
                <a:gd name="connsiteY172" fmla="*/ 1029366 h 1567338"/>
                <a:gd name="connsiteX173" fmla="*/ 3196590 w 4728781"/>
                <a:gd name="connsiteY173" fmla="*/ 1029366 h 1567338"/>
                <a:gd name="connsiteX174" fmla="*/ 3196590 w 4728781"/>
                <a:gd name="connsiteY174" fmla="*/ 1052512 h 1567338"/>
                <a:gd name="connsiteX175" fmla="*/ 3159823 w 4728781"/>
                <a:gd name="connsiteY175" fmla="*/ 1052512 h 1567338"/>
                <a:gd name="connsiteX176" fmla="*/ 2672524 w 4728781"/>
                <a:gd name="connsiteY176" fmla="*/ 1014888 h 1567338"/>
                <a:gd name="connsiteX177" fmla="*/ 2709291 w 4728781"/>
                <a:gd name="connsiteY177" fmla="*/ 1014888 h 1567338"/>
                <a:gd name="connsiteX178" fmla="*/ 2709291 w 4728781"/>
                <a:gd name="connsiteY178" fmla="*/ 1052226 h 1567338"/>
                <a:gd name="connsiteX179" fmla="*/ 2672524 w 4728781"/>
                <a:gd name="connsiteY179" fmla="*/ 1052226 h 1567338"/>
                <a:gd name="connsiteX180" fmla="*/ 1697926 w 4728781"/>
                <a:gd name="connsiteY180" fmla="*/ 1014888 h 1567338"/>
                <a:gd name="connsiteX181" fmla="*/ 1734693 w 4728781"/>
                <a:gd name="connsiteY181" fmla="*/ 1014888 h 1567338"/>
                <a:gd name="connsiteX182" fmla="*/ 1734693 w 4728781"/>
                <a:gd name="connsiteY182" fmla="*/ 1052226 h 1567338"/>
                <a:gd name="connsiteX183" fmla="*/ 1697926 w 4728781"/>
                <a:gd name="connsiteY183" fmla="*/ 1052226 h 1567338"/>
                <a:gd name="connsiteX184" fmla="*/ 1860327 w 4728781"/>
                <a:gd name="connsiteY184" fmla="*/ 1006792 h 1567338"/>
                <a:gd name="connsiteX185" fmla="*/ 1897094 w 4728781"/>
                <a:gd name="connsiteY185" fmla="*/ 1006792 h 1567338"/>
                <a:gd name="connsiteX186" fmla="*/ 1897094 w 4728781"/>
                <a:gd name="connsiteY186" fmla="*/ 1043177 h 1567338"/>
                <a:gd name="connsiteX187" fmla="*/ 1860327 w 4728781"/>
                <a:gd name="connsiteY187" fmla="*/ 1043177 h 1567338"/>
                <a:gd name="connsiteX188" fmla="*/ 1210627 w 4728781"/>
                <a:gd name="connsiteY188" fmla="*/ 995172 h 1567338"/>
                <a:gd name="connsiteX189" fmla="*/ 1247394 w 4728781"/>
                <a:gd name="connsiteY189" fmla="*/ 995172 h 1567338"/>
                <a:gd name="connsiteX190" fmla="*/ 1247394 w 4728781"/>
                <a:gd name="connsiteY190" fmla="*/ 1018318 h 1567338"/>
                <a:gd name="connsiteX191" fmla="*/ 1210627 w 4728781"/>
                <a:gd name="connsiteY191" fmla="*/ 1018318 h 1567338"/>
                <a:gd name="connsiteX192" fmla="*/ 3322224 w 4728781"/>
                <a:gd name="connsiteY192" fmla="*/ 982694 h 1567338"/>
                <a:gd name="connsiteX193" fmla="*/ 3358990 w 4728781"/>
                <a:gd name="connsiteY193" fmla="*/ 982694 h 1567338"/>
                <a:gd name="connsiteX194" fmla="*/ 3358990 w 4728781"/>
                <a:gd name="connsiteY194" fmla="*/ 1019365 h 1567338"/>
                <a:gd name="connsiteX195" fmla="*/ 3322224 w 4728781"/>
                <a:gd name="connsiteY195" fmla="*/ 1019365 h 1567338"/>
                <a:gd name="connsiteX196" fmla="*/ 2834925 w 4728781"/>
                <a:gd name="connsiteY196" fmla="*/ 982694 h 1567338"/>
                <a:gd name="connsiteX197" fmla="*/ 2871691 w 4728781"/>
                <a:gd name="connsiteY197" fmla="*/ 982694 h 1567338"/>
                <a:gd name="connsiteX198" fmla="*/ 2871691 w 4728781"/>
                <a:gd name="connsiteY198" fmla="*/ 1019365 h 1567338"/>
                <a:gd name="connsiteX199" fmla="*/ 2834925 w 4728781"/>
                <a:gd name="connsiteY199" fmla="*/ 1019365 h 1567338"/>
                <a:gd name="connsiteX200" fmla="*/ 2022824 w 4728781"/>
                <a:gd name="connsiteY200" fmla="*/ 982694 h 1567338"/>
                <a:gd name="connsiteX201" fmla="*/ 2059591 w 4728781"/>
                <a:gd name="connsiteY201" fmla="*/ 982694 h 1567338"/>
                <a:gd name="connsiteX202" fmla="*/ 2059591 w 4728781"/>
                <a:gd name="connsiteY202" fmla="*/ 1019365 h 1567338"/>
                <a:gd name="connsiteX203" fmla="*/ 2022824 w 4728781"/>
                <a:gd name="connsiteY203" fmla="*/ 1019365 h 1567338"/>
                <a:gd name="connsiteX204" fmla="*/ 2997422 w 4728781"/>
                <a:gd name="connsiteY204" fmla="*/ 981646 h 1567338"/>
                <a:gd name="connsiteX205" fmla="*/ 3034188 w 4728781"/>
                <a:gd name="connsiteY205" fmla="*/ 981646 h 1567338"/>
                <a:gd name="connsiteX206" fmla="*/ 3034188 w 4728781"/>
                <a:gd name="connsiteY206" fmla="*/ 1018222 h 1567338"/>
                <a:gd name="connsiteX207" fmla="*/ 2997422 w 4728781"/>
                <a:gd name="connsiteY207" fmla="*/ 1018222 h 1567338"/>
                <a:gd name="connsiteX208" fmla="*/ 1535525 w 4728781"/>
                <a:gd name="connsiteY208" fmla="*/ 978693 h 1567338"/>
                <a:gd name="connsiteX209" fmla="*/ 1572292 w 4728781"/>
                <a:gd name="connsiteY209" fmla="*/ 978693 h 1567338"/>
                <a:gd name="connsiteX210" fmla="*/ 1572292 w 4728781"/>
                <a:gd name="connsiteY210" fmla="*/ 1014888 h 1567338"/>
                <a:gd name="connsiteX211" fmla="*/ 1535525 w 4728781"/>
                <a:gd name="connsiteY211" fmla="*/ 1014888 h 1567338"/>
                <a:gd name="connsiteX212" fmla="*/ 3159823 w 4728781"/>
                <a:gd name="connsiteY212" fmla="*/ 975741 h 1567338"/>
                <a:gd name="connsiteX213" fmla="*/ 3196590 w 4728781"/>
                <a:gd name="connsiteY213" fmla="*/ 975741 h 1567338"/>
                <a:gd name="connsiteX214" fmla="*/ 3196590 w 4728781"/>
                <a:gd name="connsiteY214" fmla="*/ 1011555 h 1567338"/>
                <a:gd name="connsiteX215" fmla="*/ 3159823 w 4728781"/>
                <a:gd name="connsiteY215" fmla="*/ 1011555 h 1567338"/>
                <a:gd name="connsiteX216" fmla="*/ 2672524 w 4728781"/>
                <a:gd name="connsiteY216" fmla="*/ 959358 h 1567338"/>
                <a:gd name="connsiteX217" fmla="*/ 2709291 w 4728781"/>
                <a:gd name="connsiteY217" fmla="*/ 959358 h 1567338"/>
                <a:gd name="connsiteX218" fmla="*/ 2709291 w 4728781"/>
                <a:gd name="connsiteY218" fmla="*/ 996696 h 1567338"/>
                <a:gd name="connsiteX219" fmla="*/ 2672524 w 4728781"/>
                <a:gd name="connsiteY219" fmla="*/ 996696 h 1567338"/>
                <a:gd name="connsiteX220" fmla="*/ 1697926 w 4728781"/>
                <a:gd name="connsiteY220" fmla="*/ 959358 h 1567338"/>
                <a:gd name="connsiteX221" fmla="*/ 1734693 w 4728781"/>
                <a:gd name="connsiteY221" fmla="*/ 959358 h 1567338"/>
                <a:gd name="connsiteX222" fmla="*/ 1734693 w 4728781"/>
                <a:gd name="connsiteY222" fmla="*/ 996696 h 1567338"/>
                <a:gd name="connsiteX223" fmla="*/ 1697926 w 4728781"/>
                <a:gd name="connsiteY223" fmla="*/ 996696 h 1567338"/>
                <a:gd name="connsiteX224" fmla="*/ 1860327 w 4728781"/>
                <a:gd name="connsiteY224" fmla="*/ 953166 h 1567338"/>
                <a:gd name="connsiteX225" fmla="*/ 1897094 w 4728781"/>
                <a:gd name="connsiteY225" fmla="*/ 953166 h 1567338"/>
                <a:gd name="connsiteX226" fmla="*/ 1897094 w 4728781"/>
                <a:gd name="connsiteY226" fmla="*/ 989551 h 1567338"/>
                <a:gd name="connsiteX227" fmla="*/ 1860327 w 4728781"/>
                <a:gd name="connsiteY227" fmla="*/ 989551 h 1567338"/>
                <a:gd name="connsiteX228" fmla="*/ 3484721 w 4728781"/>
                <a:gd name="connsiteY228" fmla="*/ 949642 h 1567338"/>
                <a:gd name="connsiteX229" fmla="*/ 3521487 w 4728781"/>
                <a:gd name="connsiteY229" fmla="*/ 949642 h 1567338"/>
                <a:gd name="connsiteX230" fmla="*/ 3521487 w 4728781"/>
                <a:gd name="connsiteY230" fmla="*/ 972788 h 1567338"/>
                <a:gd name="connsiteX231" fmla="*/ 3484721 w 4728781"/>
                <a:gd name="connsiteY231" fmla="*/ 972788 h 1567338"/>
                <a:gd name="connsiteX232" fmla="*/ 2185225 w 4728781"/>
                <a:gd name="connsiteY232" fmla="*/ 949642 h 1567338"/>
                <a:gd name="connsiteX233" fmla="*/ 2221992 w 4728781"/>
                <a:gd name="connsiteY233" fmla="*/ 949642 h 1567338"/>
                <a:gd name="connsiteX234" fmla="*/ 2221992 w 4728781"/>
                <a:gd name="connsiteY234" fmla="*/ 972788 h 1567338"/>
                <a:gd name="connsiteX235" fmla="*/ 2185225 w 4728781"/>
                <a:gd name="connsiteY235" fmla="*/ 972788 h 1567338"/>
                <a:gd name="connsiteX236" fmla="*/ 1373028 w 4728781"/>
                <a:gd name="connsiteY236" fmla="*/ 949642 h 1567338"/>
                <a:gd name="connsiteX237" fmla="*/ 1409795 w 4728781"/>
                <a:gd name="connsiteY237" fmla="*/ 949642 h 1567338"/>
                <a:gd name="connsiteX238" fmla="*/ 1409795 w 4728781"/>
                <a:gd name="connsiteY238" fmla="*/ 972788 h 1567338"/>
                <a:gd name="connsiteX239" fmla="*/ 1373028 w 4728781"/>
                <a:gd name="connsiteY239" fmla="*/ 972788 h 1567338"/>
                <a:gd name="connsiteX240" fmla="*/ 1210627 w 4728781"/>
                <a:gd name="connsiteY240" fmla="*/ 936593 h 1567338"/>
                <a:gd name="connsiteX241" fmla="*/ 1247394 w 4728781"/>
                <a:gd name="connsiteY241" fmla="*/ 936593 h 1567338"/>
                <a:gd name="connsiteX242" fmla="*/ 1247394 w 4728781"/>
                <a:gd name="connsiteY242" fmla="*/ 974788 h 1567338"/>
                <a:gd name="connsiteX243" fmla="*/ 1210627 w 4728781"/>
                <a:gd name="connsiteY243" fmla="*/ 974788 h 1567338"/>
                <a:gd name="connsiteX244" fmla="*/ 3322224 w 4728781"/>
                <a:gd name="connsiteY244" fmla="*/ 928306 h 1567338"/>
                <a:gd name="connsiteX245" fmla="*/ 3358990 w 4728781"/>
                <a:gd name="connsiteY245" fmla="*/ 928306 h 1567338"/>
                <a:gd name="connsiteX246" fmla="*/ 3358990 w 4728781"/>
                <a:gd name="connsiteY246" fmla="*/ 964977 h 1567338"/>
                <a:gd name="connsiteX247" fmla="*/ 3322224 w 4728781"/>
                <a:gd name="connsiteY247" fmla="*/ 964977 h 1567338"/>
                <a:gd name="connsiteX248" fmla="*/ 2834925 w 4728781"/>
                <a:gd name="connsiteY248" fmla="*/ 928306 h 1567338"/>
                <a:gd name="connsiteX249" fmla="*/ 2871691 w 4728781"/>
                <a:gd name="connsiteY249" fmla="*/ 928306 h 1567338"/>
                <a:gd name="connsiteX250" fmla="*/ 2871691 w 4728781"/>
                <a:gd name="connsiteY250" fmla="*/ 964977 h 1567338"/>
                <a:gd name="connsiteX251" fmla="*/ 2834925 w 4728781"/>
                <a:gd name="connsiteY251" fmla="*/ 964977 h 1567338"/>
                <a:gd name="connsiteX252" fmla="*/ 2022824 w 4728781"/>
                <a:gd name="connsiteY252" fmla="*/ 928306 h 1567338"/>
                <a:gd name="connsiteX253" fmla="*/ 2059591 w 4728781"/>
                <a:gd name="connsiteY253" fmla="*/ 928306 h 1567338"/>
                <a:gd name="connsiteX254" fmla="*/ 2059591 w 4728781"/>
                <a:gd name="connsiteY254" fmla="*/ 964977 h 1567338"/>
                <a:gd name="connsiteX255" fmla="*/ 2022824 w 4728781"/>
                <a:gd name="connsiteY255" fmla="*/ 964977 h 1567338"/>
                <a:gd name="connsiteX256" fmla="*/ 2997422 w 4728781"/>
                <a:gd name="connsiteY256" fmla="*/ 927639 h 1567338"/>
                <a:gd name="connsiteX257" fmla="*/ 3034188 w 4728781"/>
                <a:gd name="connsiteY257" fmla="*/ 927639 h 1567338"/>
                <a:gd name="connsiteX258" fmla="*/ 3034188 w 4728781"/>
                <a:gd name="connsiteY258" fmla="*/ 964215 h 1567338"/>
                <a:gd name="connsiteX259" fmla="*/ 2997422 w 4728781"/>
                <a:gd name="connsiteY259" fmla="*/ 964215 h 1567338"/>
                <a:gd name="connsiteX260" fmla="*/ 1535525 w 4728781"/>
                <a:gd name="connsiteY260" fmla="*/ 925353 h 1567338"/>
                <a:gd name="connsiteX261" fmla="*/ 1572292 w 4728781"/>
                <a:gd name="connsiteY261" fmla="*/ 925353 h 1567338"/>
                <a:gd name="connsiteX262" fmla="*/ 1572292 w 4728781"/>
                <a:gd name="connsiteY262" fmla="*/ 961548 h 1567338"/>
                <a:gd name="connsiteX263" fmla="*/ 1535525 w 4728781"/>
                <a:gd name="connsiteY263" fmla="*/ 961548 h 1567338"/>
                <a:gd name="connsiteX264" fmla="*/ 3159823 w 4728781"/>
                <a:gd name="connsiteY264" fmla="*/ 923258 h 1567338"/>
                <a:gd name="connsiteX265" fmla="*/ 3196590 w 4728781"/>
                <a:gd name="connsiteY265" fmla="*/ 923258 h 1567338"/>
                <a:gd name="connsiteX266" fmla="*/ 3196590 w 4728781"/>
                <a:gd name="connsiteY266" fmla="*/ 959072 h 1567338"/>
                <a:gd name="connsiteX267" fmla="*/ 3159823 w 4728781"/>
                <a:gd name="connsiteY267" fmla="*/ 959072 h 1567338"/>
                <a:gd name="connsiteX268" fmla="*/ 2672524 w 4728781"/>
                <a:gd name="connsiteY268" fmla="*/ 903922 h 1567338"/>
                <a:gd name="connsiteX269" fmla="*/ 2709291 w 4728781"/>
                <a:gd name="connsiteY269" fmla="*/ 903922 h 1567338"/>
                <a:gd name="connsiteX270" fmla="*/ 2709291 w 4728781"/>
                <a:gd name="connsiteY270" fmla="*/ 941165 h 1567338"/>
                <a:gd name="connsiteX271" fmla="*/ 2672524 w 4728781"/>
                <a:gd name="connsiteY271" fmla="*/ 941165 h 1567338"/>
                <a:gd name="connsiteX272" fmla="*/ 1697926 w 4728781"/>
                <a:gd name="connsiteY272" fmla="*/ 903922 h 1567338"/>
                <a:gd name="connsiteX273" fmla="*/ 1734693 w 4728781"/>
                <a:gd name="connsiteY273" fmla="*/ 903922 h 1567338"/>
                <a:gd name="connsiteX274" fmla="*/ 1734693 w 4728781"/>
                <a:gd name="connsiteY274" fmla="*/ 941165 h 1567338"/>
                <a:gd name="connsiteX275" fmla="*/ 1697926 w 4728781"/>
                <a:gd name="connsiteY275" fmla="*/ 941165 h 1567338"/>
                <a:gd name="connsiteX276" fmla="*/ 1860327 w 4728781"/>
                <a:gd name="connsiteY276" fmla="*/ 899541 h 1567338"/>
                <a:gd name="connsiteX277" fmla="*/ 1897094 w 4728781"/>
                <a:gd name="connsiteY277" fmla="*/ 899541 h 1567338"/>
                <a:gd name="connsiteX278" fmla="*/ 1897094 w 4728781"/>
                <a:gd name="connsiteY278" fmla="*/ 935926 h 1567338"/>
                <a:gd name="connsiteX279" fmla="*/ 1860327 w 4728781"/>
                <a:gd name="connsiteY279" fmla="*/ 935926 h 1567338"/>
                <a:gd name="connsiteX280" fmla="*/ 3484721 w 4728781"/>
                <a:gd name="connsiteY280" fmla="*/ 896397 h 1567338"/>
                <a:gd name="connsiteX281" fmla="*/ 3521487 w 4728781"/>
                <a:gd name="connsiteY281" fmla="*/ 896397 h 1567338"/>
                <a:gd name="connsiteX282" fmla="*/ 3521487 w 4728781"/>
                <a:gd name="connsiteY282" fmla="*/ 932020 h 1567338"/>
                <a:gd name="connsiteX283" fmla="*/ 3484721 w 4728781"/>
                <a:gd name="connsiteY283" fmla="*/ 932020 h 1567338"/>
                <a:gd name="connsiteX284" fmla="*/ 2185225 w 4728781"/>
                <a:gd name="connsiteY284" fmla="*/ 896397 h 1567338"/>
                <a:gd name="connsiteX285" fmla="*/ 2221992 w 4728781"/>
                <a:gd name="connsiteY285" fmla="*/ 896397 h 1567338"/>
                <a:gd name="connsiteX286" fmla="*/ 2221992 w 4728781"/>
                <a:gd name="connsiteY286" fmla="*/ 932020 h 1567338"/>
                <a:gd name="connsiteX287" fmla="*/ 2185225 w 4728781"/>
                <a:gd name="connsiteY287" fmla="*/ 932020 h 1567338"/>
                <a:gd name="connsiteX288" fmla="*/ 1373028 w 4728781"/>
                <a:gd name="connsiteY288" fmla="*/ 896397 h 1567338"/>
                <a:gd name="connsiteX289" fmla="*/ 1409795 w 4728781"/>
                <a:gd name="connsiteY289" fmla="*/ 896397 h 1567338"/>
                <a:gd name="connsiteX290" fmla="*/ 1409795 w 4728781"/>
                <a:gd name="connsiteY290" fmla="*/ 932020 h 1567338"/>
                <a:gd name="connsiteX291" fmla="*/ 1373028 w 4728781"/>
                <a:gd name="connsiteY291" fmla="*/ 932020 h 1567338"/>
                <a:gd name="connsiteX292" fmla="*/ 2347626 w 4728781"/>
                <a:gd name="connsiteY292" fmla="*/ 885348 h 1567338"/>
                <a:gd name="connsiteX293" fmla="*/ 2384393 w 4728781"/>
                <a:gd name="connsiteY293" fmla="*/ 885348 h 1567338"/>
                <a:gd name="connsiteX294" fmla="*/ 2384393 w 4728781"/>
                <a:gd name="connsiteY294" fmla="*/ 908494 h 1567338"/>
                <a:gd name="connsiteX295" fmla="*/ 2347626 w 4728781"/>
                <a:gd name="connsiteY295" fmla="*/ 908494 h 1567338"/>
                <a:gd name="connsiteX296" fmla="*/ 1210627 w 4728781"/>
                <a:gd name="connsiteY296" fmla="*/ 879252 h 1567338"/>
                <a:gd name="connsiteX297" fmla="*/ 1247394 w 4728781"/>
                <a:gd name="connsiteY297" fmla="*/ 879252 h 1567338"/>
                <a:gd name="connsiteX298" fmla="*/ 1247394 w 4728781"/>
                <a:gd name="connsiteY298" fmla="*/ 917447 h 1567338"/>
                <a:gd name="connsiteX299" fmla="*/ 1210627 w 4728781"/>
                <a:gd name="connsiteY299" fmla="*/ 917447 h 1567338"/>
                <a:gd name="connsiteX300" fmla="*/ 3322224 w 4728781"/>
                <a:gd name="connsiteY300" fmla="*/ 874014 h 1567338"/>
                <a:gd name="connsiteX301" fmla="*/ 3358990 w 4728781"/>
                <a:gd name="connsiteY301" fmla="*/ 874014 h 1567338"/>
                <a:gd name="connsiteX302" fmla="*/ 3358990 w 4728781"/>
                <a:gd name="connsiteY302" fmla="*/ 910685 h 1567338"/>
                <a:gd name="connsiteX303" fmla="*/ 3322224 w 4728781"/>
                <a:gd name="connsiteY303" fmla="*/ 910685 h 1567338"/>
                <a:gd name="connsiteX304" fmla="*/ 2834925 w 4728781"/>
                <a:gd name="connsiteY304" fmla="*/ 874014 h 1567338"/>
                <a:gd name="connsiteX305" fmla="*/ 2871691 w 4728781"/>
                <a:gd name="connsiteY305" fmla="*/ 874014 h 1567338"/>
                <a:gd name="connsiteX306" fmla="*/ 2871691 w 4728781"/>
                <a:gd name="connsiteY306" fmla="*/ 910685 h 1567338"/>
                <a:gd name="connsiteX307" fmla="*/ 2834925 w 4728781"/>
                <a:gd name="connsiteY307" fmla="*/ 910685 h 1567338"/>
                <a:gd name="connsiteX308" fmla="*/ 2022824 w 4728781"/>
                <a:gd name="connsiteY308" fmla="*/ 874014 h 1567338"/>
                <a:gd name="connsiteX309" fmla="*/ 2059591 w 4728781"/>
                <a:gd name="connsiteY309" fmla="*/ 874014 h 1567338"/>
                <a:gd name="connsiteX310" fmla="*/ 2059591 w 4728781"/>
                <a:gd name="connsiteY310" fmla="*/ 910685 h 1567338"/>
                <a:gd name="connsiteX311" fmla="*/ 2022824 w 4728781"/>
                <a:gd name="connsiteY311" fmla="*/ 910685 h 1567338"/>
                <a:gd name="connsiteX312" fmla="*/ 2997422 w 4728781"/>
                <a:gd name="connsiteY312" fmla="*/ 873537 h 1567338"/>
                <a:gd name="connsiteX313" fmla="*/ 3034188 w 4728781"/>
                <a:gd name="connsiteY313" fmla="*/ 873537 h 1567338"/>
                <a:gd name="connsiteX314" fmla="*/ 3034188 w 4728781"/>
                <a:gd name="connsiteY314" fmla="*/ 910113 h 1567338"/>
                <a:gd name="connsiteX315" fmla="*/ 2997422 w 4728781"/>
                <a:gd name="connsiteY315" fmla="*/ 910113 h 1567338"/>
                <a:gd name="connsiteX316" fmla="*/ 1535525 w 4728781"/>
                <a:gd name="connsiteY316" fmla="*/ 872108 h 1567338"/>
                <a:gd name="connsiteX317" fmla="*/ 1572292 w 4728781"/>
                <a:gd name="connsiteY317" fmla="*/ 872108 h 1567338"/>
                <a:gd name="connsiteX318" fmla="*/ 1572292 w 4728781"/>
                <a:gd name="connsiteY318" fmla="*/ 908303 h 1567338"/>
                <a:gd name="connsiteX319" fmla="*/ 1535525 w 4728781"/>
                <a:gd name="connsiteY319" fmla="*/ 908303 h 1567338"/>
                <a:gd name="connsiteX320" fmla="*/ 3159823 w 4728781"/>
                <a:gd name="connsiteY320" fmla="*/ 870775 h 1567338"/>
                <a:gd name="connsiteX321" fmla="*/ 3196590 w 4728781"/>
                <a:gd name="connsiteY321" fmla="*/ 870775 h 1567338"/>
                <a:gd name="connsiteX322" fmla="*/ 3196590 w 4728781"/>
                <a:gd name="connsiteY322" fmla="*/ 906589 h 1567338"/>
                <a:gd name="connsiteX323" fmla="*/ 3159823 w 4728781"/>
                <a:gd name="connsiteY323" fmla="*/ 906589 h 1567338"/>
                <a:gd name="connsiteX324" fmla="*/ 2672524 w 4728781"/>
                <a:gd name="connsiteY324" fmla="*/ 848296 h 1567338"/>
                <a:gd name="connsiteX325" fmla="*/ 2709291 w 4728781"/>
                <a:gd name="connsiteY325" fmla="*/ 848296 h 1567338"/>
                <a:gd name="connsiteX326" fmla="*/ 2709291 w 4728781"/>
                <a:gd name="connsiteY326" fmla="*/ 885634 h 1567338"/>
                <a:gd name="connsiteX327" fmla="*/ 2672524 w 4728781"/>
                <a:gd name="connsiteY327" fmla="*/ 885634 h 1567338"/>
                <a:gd name="connsiteX328" fmla="*/ 1697926 w 4728781"/>
                <a:gd name="connsiteY328" fmla="*/ 848296 h 1567338"/>
                <a:gd name="connsiteX329" fmla="*/ 1734693 w 4728781"/>
                <a:gd name="connsiteY329" fmla="*/ 848296 h 1567338"/>
                <a:gd name="connsiteX330" fmla="*/ 1734693 w 4728781"/>
                <a:gd name="connsiteY330" fmla="*/ 885634 h 1567338"/>
                <a:gd name="connsiteX331" fmla="*/ 1697926 w 4728781"/>
                <a:gd name="connsiteY331" fmla="*/ 885634 h 1567338"/>
                <a:gd name="connsiteX332" fmla="*/ 1860327 w 4728781"/>
                <a:gd name="connsiteY332" fmla="*/ 845915 h 1567338"/>
                <a:gd name="connsiteX333" fmla="*/ 1897094 w 4728781"/>
                <a:gd name="connsiteY333" fmla="*/ 845915 h 1567338"/>
                <a:gd name="connsiteX334" fmla="*/ 1897094 w 4728781"/>
                <a:gd name="connsiteY334" fmla="*/ 882300 h 1567338"/>
                <a:gd name="connsiteX335" fmla="*/ 1860327 w 4728781"/>
                <a:gd name="connsiteY335" fmla="*/ 882300 h 1567338"/>
                <a:gd name="connsiteX336" fmla="*/ 3484721 w 4728781"/>
                <a:gd name="connsiteY336" fmla="*/ 844200 h 1567338"/>
                <a:gd name="connsiteX337" fmla="*/ 3521487 w 4728781"/>
                <a:gd name="connsiteY337" fmla="*/ 844200 h 1567338"/>
                <a:gd name="connsiteX338" fmla="*/ 3521487 w 4728781"/>
                <a:gd name="connsiteY338" fmla="*/ 879824 h 1567338"/>
                <a:gd name="connsiteX339" fmla="*/ 3484721 w 4728781"/>
                <a:gd name="connsiteY339" fmla="*/ 879824 h 1567338"/>
                <a:gd name="connsiteX340" fmla="*/ 2185225 w 4728781"/>
                <a:gd name="connsiteY340" fmla="*/ 844200 h 1567338"/>
                <a:gd name="connsiteX341" fmla="*/ 2221992 w 4728781"/>
                <a:gd name="connsiteY341" fmla="*/ 844200 h 1567338"/>
                <a:gd name="connsiteX342" fmla="*/ 2221992 w 4728781"/>
                <a:gd name="connsiteY342" fmla="*/ 879824 h 1567338"/>
                <a:gd name="connsiteX343" fmla="*/ 2185225 w 4728781"/>
                <a:gd name="connsiteY343" fmla="*/ 879824 h 1567338"/>
                <a:gd name="connsiteX344" fmla="*/ 1373028 w 4728781"/>
                <a:gd name="connsiteY344" fmla="*/ 844200 h 1567338"/>
                <a:gd name="connsiteX345" fmla="*/ 1409795 w 4728781"/>
                <a:gd name="connsiteY345" fmla="*/ 844200 h 1567338"/>
                <a:gd name="connsiteX346" fmla="*/ 1409795 w 4728781"/>
                <a:gd name="connsiteY346" fmla="*/ 879824 h 1567338"/>
                <a:gd name="connsiteX347" fmla="*/ 1373028 w 4728781"/>
                <a:gd name="connsiteY347" fmla="*/ 879824 h 1567338"/>
                <a:gd name="connsiteX348" fmla="*/ 3647122 w 4728781"/>
                <a:gd name="connsiteY348" fmla="*/ 828579 h 1567338"/>
                <a:gd name="connsiteX349" fmla="*/ 3683889 w 4728781"/>
                <a:gd name="connsiteY349" fmla="*/ 828579 h 1567338"/>
                <a:gd name="connsiteX350" fmla="*/ 3683889 w 4728781"/>
                <a:gd name="connsiteY350" fmla="*/ 851725 h 1567338"/>
                <a:gd name="connsiteX351" fmla="*/ 3647122 w 4728781"/>
                <a:gd name="connsiteY351" fmla="*/ 851725 h 1567338"/>
                <a:gd name="connsiteX352" fmla="*/ 1048226 w 4728781"/>
                <a:gd name="connsiteY352" fmla="*/ 828579 h 1567338"/>
                <a:gd name="connsiteX353" fmla="*/ 1084993 w 4728781"/>
                <a:gd name="connsiteY353" fmla="*/ 828579 h 1567338"/>
                <a:gd name="connsiteX354" fmla="*/ 1084993 w 4728781"/>
                <a:gd name="connsiteY354" fmla="*/ 851725 h 1567338"/>
                <a:gd name="connsiteX355" fmla="*/ 1048226 w 4728781"/>
                <a:gd name="connsiteY355" fmla="*/ 851725 h 1567338"/>
                <a:gd name="connsiteX356" fmla="*/ 2347626 w 4728781"/>
                <a:gd name="connsiteY356" fmla="*/ 823912 h 1567338"/>
                <a:gd name="connsiteX357" fmla="*/ 2384393 w 4728781"/>
                <a:gd name="connsiteY357" fmla="*/ 823912 h 1567338"/>
                <a:gd name="connsiteX358" fmla="*/ 2384393 w 4728781"/>
                <a:gd name="connsiteY358" fmla="*/ 863441 h 1567338"/>
                <a:gd name="connsiteX359" fmla="*/ 2347626 w 4728781"/>
                <a:gd name="connsiteY359" fmla="*/ 863441 h 1567338"/>
                <a:gd name="connsiteX360" fmla="*/ 1210627 w 4728781"/>
                <a:gd name="connsiteY360" fmla="*/ 821912 h 1567338"/>
                <a:gd name="connsiteX361" fmla="*/ 1247394 w 4728781"/>
                <a:gd name="connsiteY361" fmla="*/ 821912 h 1567338"/>
                <a:gd name="connsiteX362" fmla="*/ 1247394 w 4728781"/>
                <a:gd name="connsiteY362" fmla="*/ 860107 h 1567338"/>
                <a:gd name="connsiteX363" fmla="*/ 1210627 w 4728781"/>
                <a:gd name="connsiteY363" fmla="*/ 860107 h 1567338"/>
                <a:gd name="connsiteX364" fmla="*/ 3322224 w 4728781"/>
                <a:gd name="connsiteY364" fmla="*/ 819721 h 1567338"/>
                <a:gd name="connsiteX365" fmla="*/ 3358990 w 4728781"/>
                <a:gd name="connsiteY365" fmla="*/ 819721 h 1567338"/>
                <a:gd name="connsiteX366" fmla="*/ 3358990 w 4728781"/>
                <a:gd name="connsiteY366" fmla="*/ 856392 h 1567338"/>
                <a:gd name="connsiteX367" fmla="*/ 3322224 w 4728781"/>
                <a:gd name="connsiteY367" fmla="*/ 856392 h 1567338"/>
                <a:gd name="connsiteX368" fmla="*/ 2834925 w 4728781"/>
                <a:gd name="connsiteY368" fmla="*/ 819721 h 1567338"/>
                <a:gd name="connsiteX369" fmla="*/ 2871691 w 4728781"/>
                <a:gd name="connsiteY369" fmla="*/ 819721 h 1567338"/>
                <a:gd name="connsiteX370" fmla="*/ 2871691 w 4728781"/>
                <a:gd name="connsiteY370" fmla="*/ 856392 h 1567338"/>
                <a:gd name="connsiteX371" fmla="*/ 2834925 w 4728781"/>
                <a:gd name="connsiteY371" fmla="*/ 856392 h 1567338"/>
                <a:gd name="connsiteX372" fmla="*/ 2022824 w 4728781"/>
                <a:gd name="connsiteY372" fmla="*/ 819721 h 1567338"/>
                <a:gd name="connsiteX373" fmla="*/ 2059591 w 4728781"/>
                <a:gd name="connsiteY373" fmla="*/ 819721 h 1567338"/>
                <a:gd name="connsiteX374" fmla="*/ 2059591 w 4728781"/>
                <a:gd name="connsiteY374" fmla="*/ 856392 h 1567338"/>
                <a:gd name="connsiteX375" fmla="*/ 2022824 w 4728781"/>
                <a:gd name="connsiteY375" fmla="*/ 856392 h 1567338"/>
                <a:gd name="connsiteX376" fmla="*/ 2997422 w 4728781"/>
                <a:gd name="connsiteY376" fmla="*/ 819435 h 1567338"/>
                <a:gd name="connsiteX377" fmla="*/ 3034188 w 4728781"/>
                <a:gd name="connsiteY377" fmla="*/ 819435 h 1567338"/>
                <a:gd name="connsiteX378" fmla="*/ 3034188 w 4728781"/>
                <a:gd name="connsiteY378" fmla="*/ 856011 h 1567338"/>
                <a:gd name="connsiteX379" fmla="*/ 2997422 w 4728781"/>
                <a:gd name="connsiteY379" fmla="*/ 856011 h 1567338"/>
                <a:gd name="connsiteX380" fmla="*/ 1535525 w 4728781"/>
                <a:gd name="connsiteY380" fmla="*/ 818864 h 1567338"/>
                <a:gd name="connsiteX381" fmla="*/ 1572292 w 4728781"/>
                <a:gd name="connsiteY381" fmla="*/ 818864 h 1567338"/>
                <a:gd name="connsiteX382" fmla="*/ 1572292 w 4728781"/>
                <a:gd name="connsiteY382" fmla="*/ 855059 h 1567338"/>
                <a:gd name="connsiteX383" fmla="*/ 1535525 w 4728781"/>
                <a:gd name="connsiteY383" fmla="*/ 855059 h 1567338"/>
                <a:gd name="connsiteX384" fmla="*/ 3159823 w 4728781"/>
                <a:gd name="connsiteY384" fmla="*/ 818292 h 1567338"/>
                <a:gd name="connsiteX385" fmla="*/ 3196590 w 4728781"/>
                <a:gd name="connsiteY385" fmla="*/ 818292 h 1567338"/>
                <a:gd name="connsiteX386" fmla="*/ 3196590 w 4728781"/>
                <a:gd name="connsiteY386" fmla="*/ 854106 h 1567338"/>
                <a:gd name="connsiteX387" fmla="*/ 3159823 w 4728781"/>
                <a:gd name="connsiteY387" fmla="*/ 854106 h 1567338"/>
                <a:gd name="connsiteX388" fmla="*/ 2510123 w 4728781"/>
                <a:gd name="connsiteY388" fmla="*/ 809339 h 1567338"/>
                <a:gd name="connsiteX389" fmla="*/ 2546890 w 4728781"/>
                <a:gd name="connsiteY389" fmla="*/ 809339 h 1567338"/>
                <a:gd name="connsiteX390" fmla="*/ 2546890 w 4728781"/>
                <a:gd name="connsiteY390" fmla="*/ 832485 h 1567338"/>
                <a:gd name="connsiteX391" fmla="*/ 2510123 w 4728781"/>
                <a:gd name="connsiteY391" fmla="*/ 832485 h 1567338"/>
                <a:gd name="connsiteX392" fmla="*/ 2672524 w 4728781"/>
                <a:gd name="connsiteY392" fmla="*/ 792765 h 1567338"/>
                <a:gd name="connsiteX393" fmla="*/ 2709291 w 4728781"/>
                <a:gd name="connsiteY393" fmla="*/ 792765 h 1567338"/>
                <a:gd name="connsiteX394" fmla="*/ 2709291 w 4728781"/>
                <a:gd name="connsiteY394" fmla="*/ 830103 h 1567338"/>
                <a:gd name="connsiteX395" fmla="*/ 2672524 w 4728781"/>
                <a:gd name="connsiteY395" fmla="*/ 830103 h 1567338"/>
                <a:gd name="connsiteX396" fmla="*/ 1697926 w 4728781"/>
                <a:gd name="connsiteY396" fmla="*/ 792765 h 1567338"/>
                <a:gd name="connsiteX397" fmla="*/ 1734693 w 4728781"/>
                <a:gd name="connsiteY397" fmla="*/ 792765 h 1567338"/>
                <a:gd name="connsiteX398" fmla="*/ 1734693 w 4728781"/>
                <a:gd name="connsiteY398" fmla="*/ 830103 h 1567338"/>
                <a:gd name="connsiteX399" fmla="*/ 1697926 w 4728781"/>
                <a:gd name="connsiteY399" fmla="*/ 830103 h 1567338"/>
                <a:gd name="connsiteX400" fmla="*/ 1860327 w 4728781"/>
                <a:gd name="connsiteY400" fmla="*/ 792289 h 1567338"/>
                <a:gd name="connsiteX401" fmla="*/ 1897094 w 4728781"/>
                <a:gd name="connsiteY401" fmla="*/ 792289 h 1567338"/>
                <a:gd name="connsiteX402" fmla="*/ 1897094 w 4728781"/>
                <a:gd name="connsiteY402" fmla="*/ 828674 h 1567338"/>
                <a:gd name="connsiteX403" fmla="*/ 1860327 w 4728781"/>
                <a:gd name="connsiteY403" fmla="*/ 828674 h 1567338"/>
                <a:gd name="connsiteX404" fmla="*/ 3484721 w 4728781"/>
                <a:gd name="connsiteY404" fmla="*/ 792003 h 1567338"/>
                <a:gd name="connsiteX405" fmla="*/ 3521487 w 4728781"/>
                <a:gd name="connsiteY405" fmla="*/ 792003 h 1567338"/>
                <a:gd name="connsiteX406" fmla="*/ 3521487 w 4728781"/>
                <a:gd name="connsiteY406" fmla="*/ 827626 h 1567338"/>
                <a:gd name="connsiteX407" fmla="*/ 3484721 w 4728781"/>
                <a:gd name="connsiteY407" fmla="*/ 827626 h 1567338"/>
                <a:gd name="connsiteX408" fmla="*/ 2185225 w 4728781"/>
                <a:gd name="connsiteY408" fmla="*/ 792003 h 1567338"/>
                <a:gd name="connsiteX409" fmla="*/ 2221992 w 4728781"/>
                <a:gd name="connsiteY409" fmla="*/ 792003 h 1567338"/>
                <a:gd name="connsiteX410" fmla="*/ 2221992 w 4728781"/>
                <a:gd name="connsiteY410" fmla="*/ 827626 h 1567338"/>
                <a:gd name="connsiteX411" fmla="*/ 2185225 w 4728781"/>
                <a:gd name="connsiteY411" fmla="*/ 827626 h 1567338"/>
                <a:gd name="connsiteX412" fmla="*/ 1373028 w 4728781"/>
                <a:gd name="connsiteY412" fmla="*/ 792003 h 1567338"/>
                <a:gd name="connsiteX413" fmla="*/ 1409795 w 4728781"/>
                <a:gd name="connsiteY413" fmla="*/ 792003 h 1567338"/>
                <a:gd name="connsiteX414" fmla="*/ 1409795 w 4728781"/>
                <a:gd name="connsiteY414" fmla="*/ 827626 h 1567338"/>
                <a:gd name="connsiteX415" fmla="*/ 1373028 w 4728781"/>
                <a:gd name="connsiteY415" fmla="*/ 827626 h 1567338"/>
                <a:gd name="connsiteX416" fmla="*/ 4707731 w 4728781"/>
                <a:gd name="connsiteY416" fmla="*/ 778764 h 1567338"/>
                <a:gd name="connsiteX417" fmla="*/ 4728781 w 4728781"/>
                <a:gd name="connsiteY417" fmla="*/ 778859 h 1567338"/>
                <a:gd name="connsiteX418" fmla="*/ 4728781 w 4728781"/>
                <a:gd name="connsiteY418" fmla="*/ 788384 h 1567338"/>
                <a:gd name="connsiteX419" fmla="*/ 4702968 w 4728781"/>
                <a:gd name="connsiteY419" fmla="*/ 788670 h 1567338"/>
                <a:gd name="connsiteX420" fmla="*/ 4702968 w 4728781"/>
                <a:gd name="connsiteY420" fmla="*/ 779050 h 1567338"/>
                <a:gd name="connsiteX421" fmla="*/ 21146 w 4728781"/>
                <a:gd name="connsiteY421" fmla="*/ 778764 h 1567338"/>
                <a:gd name="connsiteX422" fmla="*/ 21146 w 4728781"/>
                <a:gd name="connsiteY422" fmla="*/ 788384 h 1567338"/>
                <a:gd name="connsiteX423" fmla="*/ 16288 w 4728781"/>
                <a:gd name="connsiteY423" fmla="*/ 788575 h 1567338"/>
                <a:gd name="connsiteX424" fmla="*/ 0 w 4728781"/>
                <a:gd name="connsiteY424" fmla="*/ 788479 h 1567338"/>
                <a:gd name="connsiteX425" fmla="*/ 0 w 4728781"/>
                <a:gd name="connsiteY425" fmla="*/ 783716 h 1567338"/>
                <a:gd name="connsiteX426" fmla="*/ 0 w 4728781"/>
                <a:gd name="connsiteY426" fmla="*/ 778954 h 1567338"/>
                <a:gd name="connsiteX427" fmla="*/ 66484 w 4728781"/>
                <a:gd name="connsiteY427" fmla="*/ 778478 h 1567338"/>
                <a:gd name="connsiteX428" fmla="*/ 66484 w 4728781"/>
                <a:gd name="connsiteY428" fmla="*/ 788003 h 1567338"/>
                <a:gd name="connsiteX429" fmla="*/ 61721 w 4728781"/>
                <a:gd name="connsiteY429" fmla="*/ 788955 h 1567338"/>
                <a:gd name="connsiteX430" fmla="*/ 40671 w 4728781"/>
                <a:gd name="connsiteY430" fmla="*/ 788765 h 1567338"/>
                <a:gd name="connsiteX431" fmla="*/ 40671 w 4728781"/>
                <a:gd name="connsiteY431" fmla="*/ 778573 h 1567338"/>
                <a:gd name="connsiteX432" fmla="*/ 4657534 w 4728781"/>
                <a:gd name="connsiteY432" fmla="*/ 778383 h 1567338"/>
                <a:gd name="connsiteX433" fmla="*/ 4683442 w 4728781"/>
                <a:gd name="connsiteY433" fmla="*/ 778573 h 1567338"/>
                <a:gd name="connsiteX434" fmla="*/ 4683442 w 4728781"/>
                <a:gd name="connsiteY434" fmla="*/ 788003 h 1567338"/>
                <a:gd name="connsiteX435" fmla="*/ 4678680 w 4728781"/>
                <a:gd name="connsiteY435" fmla="*/ 788860 h 1567338"/>
                <a:gd name="connsiteX436" fmla="*/ 4657534 w 4728781"/>
                <a:gd name="connsiteY436" fmla="*/ 788956 h 1567338"/>
                <a:gd name="connsiteX437" fmla="*/ 111823 w 4728781"/>
                <a:gd name="connsiteY437" fmla="*/ 778097 h 1567338"/>
                <a:gd name="connsiteX438" fmla="*/ 111823 w 4728781"/>
                <a:gd name="connsiteY438" fmla="*/ 789337 h 1567338"/>
                <a:gd name="connsiteX439" fmla="*/ 86010 w 4728781"/>
                <a:gd name="connsiteY439" fmla="*/ 789146 h 1567338"/>
                <a:gd name="connsiteX440" fmla="*/ 86010 w 4728781"/>
                <a:gd name="connsiteY440" fmla="*/ 778287 h 1567338"/>
                <a:gd name="connsiteX441" fmla="*/ 4612195 w 4728781"/>
                <a:gd name="connsiteY441" fmla="*/ 778002 h 1567338"/>
                <a:gd name="connsiteX442" fmla="*/ 4638103 w 4728781"/>
                <a:gd name="connsiteY442" fmla="*/ 778192 h 1567338"/>
                <a:gd name="connsiteX443" fmla="*/ 4638103 w 4728781"/>
                <a:gd name="connsiteY443" fmla="*/ 789146 h 1567338"/>
                <a:gd name="connsiteX444" fmla="*/ 4612195 w 4728781"/>
                <a:gd name="connsiteY444" fmla="*/ 789337 h 1567338"/>
                <a:gd name="connsiteX445" fmla="*/ 4566856 w 4728781"/>
                <a:gd name="connsiteY445" fmla="*/ 777716 h 1567338"/>
                <a:gd name="connsiteX446" fmla="*/ 4592669 w 4728781"/>
                <a:gd name="connsiteY446" fmla="*/ 777811 h 1567338"/>
                <a:gd name="connsiteX447" fmla="*/ 4592669 w 4728781"/>
                <a:gd name="connsiteY447" fmla="*/ 789527 h 1567338"/>
                <a:gd name="connsiteX448" fmla="*/ 4566856 w 4728781"/>
                <a:gd name="connsiteY448" fmla="*/ 789718 h 1567338"/>
                <a:gd name="connsiteX449" fmla="*/ 157257 w 4728781"/>
                <a:gd name="connsiteY449" fmla="*/ 777716 h 1567338"/>
                <a:gd name="connsiteX450" fmla="*/ 157257 w 4728781"/>
                <a:gd name="connsiteY450" fmla="*/ 789622 h 1567338"/>
                <a:gd name="connsiteX451" fmla="*/ 131349 w 4728781"/>
                <a:gd name="connsiteY451" fmla="*/ 789432 h 1567338"/>
                <a:gd name="connsiteX452" fmla="*/ 131349 w 4728781"/>
                <a:gd name="connsiteY452" fmla="*/ 777906 h 1567338"/>
                <a:gd name="connsiteX453" fmla="*/ 202596 w 4728781"/>
                <a:gd name="connsiteY453" fmla="*/ 777430 h 1567338"/>
                <a:gd name="connsiteX454" fmla="*/ 202596 w 4728781"/>
                <a:gd name="connsiteY454" fmla="*/ 790003 h 1567338"/>
                <a:gd name="connsiteX455" fmla="*/ 176783 w 4728781"/>
                <a:gd name="connsiteY455" fmla="*/ 789812 h 1567338"/>
                <a:gd name="connsiteX456" fmla="*/ 176783 w 4728781"/>
                <a:gd name="connsiteY456" fmla="*/ 777525 h 1567338"/>
                <a:gd name="connsiteX457" fmla="*/ 4521422 w 4728781"/>
                <a:gd name="connsiteY457" fmla="*/ 777335 h 1567338"/>
                <a:gd name="connsiteX458" fmla="*/ 4547330 w 4728781"/>
                <a:gd name="connsiteY458" fmla="*/ 777525 h 1567338"/>
                <a:gd name="connsiteX459" fmla="*/ 4547330 w 4728781"/>
                <a:gd name="connsiteY459" fmla="*/ 789908 h 1567338"/>
                <a:gd name="connsiteX460" fmla="*/ 4521422 w 4728781"/>
                <a:gd name="connsiteY460" fmla="*/ 790003 h 1567338"/>
                <a:gd name="connsiteX461" fmla="*/ 248030 w 4728781"/>
                <a:gd name="connsiteY461" fmla="*/ 777049 h 1567338"/>
                <a:gd name="connsiteX462" fmla="*/ 248030 w 4728781"/>
                <a:gd name="connsiteY462" fmla="*/ 790289 h 1567338"/>
                <a:gd name="connsiteX463" fmla="*/ 222122 w 4728781"/>
                <a:gd name="connsiteY463" fmla="*/ 790193 h 1567338"/>
                <a:gd name="connsiteX464" fmla="*/ 222122 w 4728781"/>
                <a:gd name="connsiteY464" fmla="*/ 777239 h 1567338"/>
                <a:gd name="connsiteX465" fmla="*/ 4476083 w 4728781"/>
                <a:gd name="connsiteY465" fmla="*/ 776954 h 1567338"/>
                <a:gd name="connsiteX466" fmla="*/ 4501991 w 4728781"/>
                <a:gd name="connsiteY466" fmla="*/ 777144 h 1567338"/>
                <a:gd name="connsiteX467" fmla="*/ 4501991 w 4728781"/>
                <a:gd name="connsiteY467" fmla="*/ 790194 h 1567338"/>
                <a:gd name="connsiteX468" fmla="*/ 4476083 w 4728781"/>
                <a:gd name="connsiteY468" fmla="*/ 790384 h 1567338"/>
                <a:gd name="connsiteX469" fmla="*/ 4430744 w 4728781"/>
                <a:gd name="connsiteY469" fmla="*/ 776668 h 1567338"/>
                <a:gd name="connsiteX470" fmla="*/ 4456557 w 4728781"/>
                <a:gd name="connsiteY470" fmla="*/ 776763 h 1567338"/>
                <a:gd name="connsiteX471" fmla="*/ 4456557 w 4728781"/>
                <a:gd name="connsiteY471" fmla="*/ 790574 h 1567338"/>
                <a:gd name="connsiteX472" fmla="*/ 4430744 w 4728781"/>
                <a:gd name="connsiteY472" fmla="*/ 790765 h 1567338"/>
                <a:gd name="connsiteX473" fmla="*/ 293369 w 4728781"/>
                <a:gd name="connsiteY473" fmla="*/ 776668 h 1567338"/>
                <a:gd name="connsiteX474" fmla="*/ 293369 w 4728781"/>
                <a:gd name="connsiteY474" fmla="*/ 790670 h 1567338"/>
                <a:gd name="connsiteX475" fmla="*/ 267461 w 4728781"/>
                <a:gd name="connsiteY475" fmla="*/ 790479 h 1567338"/>
                <a:gd name="connsiteX476" fmla="*/ 267461 w 4728781"/>
                <a:gd name="connsiteY476" fmla="*/ 776858 h 1567338"/>
                <a:gd name="connsiteX477" fmla="*/ 338709 w 4728781"/>
                <a:gd name="connsiteY477" fmla="*/ 776382 h 1567338"/>
                <a:gd name="connsiteX478" fmla="*/ 338709 w 4728781"/>
                <a:gd name="connsiteY478" fmla="*/ 791051 h 1567338"/>
                <a:gd name="connsiteX479" fmla="*/ 312896 w 4728781"/>
                <a:gd name="connsiteY479" fmla="*/ 790860 h 1567338"/>
                <a:gd name="connsiteX480" fmla="*/ 312896 w 4728781"/>
                <a:gd name="connsiteY480" fmla="*/ 776572 h 1567338"/>
                <a:gd name="connsiteX481" fmla="*/ 4385309 w 4728781"/>
                <a:gd name="connsiteY481" fmla="*/ 776287 h 1567338"/>
                <a:gd name="connsiteX482" fmla="*/ 4411217 w 4728781"/>
                <a:gd name="connsiteY482" fmla="*/ 776477 h 1567338"/>
                <a:gd name="connsiteX483" fmla="*/ 4411217 w 4728781"/>
                <a:gd name="connsiteY483" fmla="*/ 790956 h 1567338"/>
                <a:gd name="connsiteX484" fmla="*/ 4385309 w 4728781"/>
                <a:gd name="connsiteY484" fmla="*/ 791051 h 1567338"/>
                <a:gd name="connsiteX485" fmla="*/ 384143 w 4728781"/>
                <a:gd name="connsiteY485" fmla="*/ 776001 h 1567338"/>
                <a:gd name="connsiteX486" fmla="*/ 384143 w 4728781"/>
                <a:gd name="connsiteY486" fmla="*/ 791336 h 1567338"/>
                <a:gd name="connsiteX487" fmla="*/ 358235 w 4728781"/>
                <a:gd name="connsiteY487" fmla="*/ 791241 h 1567338"/>
                <a:gd name="connsiteX488" fmla="*/ 358235 w 4728781"/>
                <a:gd name="connsiteY488" fmla="*/ 776191 h 1567338"/>
                <a:gd name="connsiteX489" fmla="*/ 4339971 w 4728781"/>
                <a:gd name="connsiteY489" fmla="*/ 775906 h 1567338"/>
                <a:gd name="connsiteX490" fmla="*/ 4365879 w 4728781"/>
                <a:gd name="connsiteY490" fmla="*/ 776097 h 1567338"/>
                <a:gd name="connsiteX491" fmla="*/ 4365879 w 4728781"/>
                <a:gd name="connsiteY491" fmla="*/ 791241 h 1567338"/>
                <a:gd name="connsiteX492" fmla="*/ 4339971 w 4728781"/>
                <a:gd name="connsiteY492" fmla="*/ 791432 h 1567338"/>
                <a:gd name="connsiteX493" fmla="*/ 429482 w 4728781"/>
                <a:gd name="connsiteY493" fmla="*/ 775716 h 1567338"/>
                <a:gd name="connsiteX494" fmla="*/ 429482 w 4728781"/>
                <a:gd name="connsiteY494" fmla="*/ 791718 h 1567338"/>
                <a:gd name="connsiteX495" fmla="*/ 403574 w 4728781"/>
                <a:gd name="connsiteY495" fmla="*/ 791527 h 1567338"/>
                <a:gd name="connsiteX496" fmla="*/ 403574 w 4728781"/>
                <a:gd name="connsiteY496" fmla="*/ 775811 h 1567338"/>
                <a:gd name="connsiteX497" fmla="*/ 4294632 w 4728781"/>
                <a:gd name="connsiteY497" fmla="*/ 775620 h 1567338"/>
                <a:gd name="connsiteX498" fmla="*/ 4320445 w 4728781"/>
                <a:gd name="connsiteY498" fmla="*/ 775810 h 1567338"/>
                <a:gd name="connsiteX499" fmla="*/ 4320445 w 4728781"/>
                <a:gd name="connsiteY499" fmla="*/ 791622 h 1567338"/>
                <a:gd name="connsiteX500" fmla="*/ 4294632 w 4728781"/>
                <a:gd name="connsiteY500" fmla="*/ 791812 h 1567338"/>
                <a:gd name="connsiteX501" fmla="*/ 474821 w 4728781"/>
                <a:gd name="connsiteY501" fmla="*/ 775335 h 1567338"/>
                <a:gd name="connsiteX502" fmla="*/ 474821 w 4728781"/>
                <a:gd name="connsiteY502" fmla="*/ 792099 h 1567338"/>
                <a:gd name="connsiteX503" fmla="*/ 449008 w 4728781"/>
                <a:gd name="connsiteY503" fmla="*/ 791908 h 1567338"/>
                <a:gd name="connsiteX504" fmla="*/ 449008 w 4728781"/>
                <a:gd name="connsiteY504" fmla="*/ 775525 h 1567338"/>
                <a:gd name="connsiteX505" fmla="*/ 4249197 w 4728781"/>
                <a:gd name="connsiteY505" fmla="*/ 775239 h 1567338"/>
                <a:gd name="connsiteX506" fmla="*/ 4275105 w 4728781"/>
                <a:gd name="connsiteY506" fmla="*/ 775430 h 1567338"/>
                <a:gd name="connsiteX507" fmla="*/ 4275105 w 4728781"/>
                <a:gd name="connsiteY507" fmla="*/ 792003 h 1567338"/>
                <a:gd name="connsiteX508" fmla="*/ 4249197 w 4728781"/>
                <a:gd name="connsiteY508" fmla="*/ 792098 h 1567338"/>
                <a:gd name="connsiteX509" fmla="*/ 4203858 w 4728781"/>
                <a:gd name="connsiteY509" fmla="*/ 774954 h 1567338"/>
                <a:gd name="connsiteX510" fmla="*/ 4229766 w 4728781"/>
                <a:gd name="connsiteY510" fmla="*/ 775049 h 1567338"/>
                <a:gd name="connsiteX511" fmla="*/ 4229766 w 4728781"/>
                <a:gd name="connsiteY511" fmla="*/ 792289 h 1567338"/>
                <a:gd name="connsiteX512" fmla="*/ 4203858 w 4728781"/>
                <a:gd name="connsiteY512" fmla="*/ 792480 h 1567338"/>
                <a:gd name="connsiteX513" fmla="*/ 520255 w 4728781"/>
                <a:gd name="connsiteY513" fmla="*/ 774954 h 1567338"/>
                <a:gd name="connsiteX514" fmla="*/ 520255 w 4728781"/>
                <a:gd name="connsiteY514" fmla="*/ 792385 h 1567338"/>
                <a:gd name="connsiteX515" fmla="*/ 494347 w 4728781"/>
                <a:gd name="connsiteY515" fmla="*/ 792289 h 1567338"/>
                <a:gd name="connsiteX516" fmla="*/ 494347 w 4728781"/>
                <a:gd name="connsiteY516" fmla="*/ 775144 h 1567338"/>
                <a:gd name="connsiteX517" fmla="*/ 4158519 w 4728781"/>
                <a:gd name="connsiteY517" fmla="*/ 774572 h 1567338"/>
                <a:gd name="connsiteX518" fmla="*/ 4184332 w 4728781"/>
                <a:gd name="connsiteY518" fmla="*/ 774762 h 1567338"/>
                <a:gd name="connsiteX519" fmla="*/ 4184332 w 4728781"/>
                <a:gd name="connsiteY519" fmla="*/ 792670 h 1567338"/>
                <a:gd name="connsiteX520" fmla="*/ 4158519 w 4728781"/>
                <a:gd name="connsiteY520" fmla="*/ 792860 h 1567338"/>
                <a:gd name="connsiteX521" fmla="*/ 565594 w 4728781"/>
                <a:gd name="connsiteY521" fmla="*/ 774572 h 1567338"/>
                <a:gd name="connsiteX522" fmla="*/ 565594 w 4728781"/>
                <a:gd name="connsiteY522" fmla="*/ 792765 h 1567338"/>
                <a:gd name="connsiteX523" fmla="*/ 539686 w 4728781"/>
                <a:gd name="connsiteY523" fmla="*/ 792574 h 1567338"/>
                <a:gd name="connsiteX524" fmla="*/ 539686 w 4728781"/>
                <a:gd name="connsiteY524" fmla="*/ 774762 h 1567338"/>
                <a:gd name="connsiteX525" fmla="*/ 610933 w 4728781"/>
                <a:gd name="connsiteY525" fmla="*/ 774287 h 1567338"/>
                <a:gd name="connsiteX526" fmla="*/ 610933 w 4728781"/>
                <a:gd name="connsiteY526" fmla="*/ 793146 h 1567338"/>
                <a:gd name="connsiteX527" fmla="*/ 585120 w 4728781"/>
                <a:gd name="connsiteY527" fmla="*/ 792956 h 1567338"/>
                <a:gd name="connsiteX528" fmla="*/ 585120 w 4728781"/>
                <a:gd name="connsiteY528" fmla="*/ 774477 h 1567338"/>
                <a:gd name="connsiteX529" fmla="*/ 4113085 w 4728781"/>
                <a:gd name="connsiteY529" fmla="*/ 774191 h 1567338"/>
                <a:gd name="connsiteX530" fmla="*/ 4138993 w 4728781"/>
                <a:gd name="connsiteY530" fmla="*/ 774382 h 1567338"/>
                <a:gd name="connsiteX531" fmla="*/ 4138993 w 4728781"/>
                <a:gd name="connsiteY531" fmla="*/ 793051 h 1567338"/>
                <a:gd name="connsiteX532" fmla="*/ 4113085 w 4728781"/>
                <a:gd name="connsiteY532" fmla="*/ 793146 h 1567338"/>
                <a:gd name="connsiteX533" fmla="*/ 4067746 w 4728781"/>
                <a:gd name="connsiteY533" fmla="*/ 773906 h 1567338"/>
                <a:gd name="connsiteX534" fmla="*/ 4093559 w 4728781"/>
                <a:gd name="connsiteY534" fmla="*/ 774096 h 1567338"/>
                <a:gd name="connsiteX535" fmla="*/ 4093559 w 4728781"/>
                <a:gd name="connsiteY535" fmla="*/ 793432 h 1567338"/>
                <a:gd name="connsiteX536" fmla="*/ 4067746 w 4728781"/>
                <a:gd name="connsiteY536" fmla="*/ 793527 h 1567338"/>
                <a:gd name="connsiteX537" fmla="*/ 656367 w 4728781"/>
                <a:gd name="connsiteY537" fmla="*/ 773810 h 1567338"/>
                <a:gd name="connsiteX538" fmla="*/ 656367 w 4728781"/>
                <a:gd name="connsiteY538" fmla="*/ 793432 h 1567338"/>
                <a:gd name="connsiteX539" fmla="*/ 630554 w 4728781"/>
                <a:gd name="connsiteY539" fmla="*/ 793241 h 1567338"/>
                <a:gd name="connsiteX540" fmla="*/ 630554 w 4728781"/>
                <a:gd name="connsiteY540" fmla="*/ 774001 h 1567338"/>
                <a:gd name="connsiteX541" fmla="*/ 4022407 w 4728781"/>
                <a:gd name="connsiteY541" fmla="*/ 773525 h 1567338"/>
                <a:gd name="connsiteX542" fmla="*/ 4048220 w 4728781"/>
                <a:gd name="connsiteY542" fmla="*/ 773716 h 1567338"/>
                <a:gd name="connsiteX543" fmla="*/ 4048220 w 4728781"/>
                <a:gd name="connsiteY543" fmla="*/ 793718 h 1567338"/>
                <a:gd name="connsiteX544" fmla="*/ 4022407 w 4728781"/>
                <a:gd name="connsiteY544" fmla="*/ 793908 h 1567338"/>
                <a:gd name="connsiteX545" fmla="*/ 701706 w 4728781"/>
                <a:gd name="connsiteY545" fmla="*/ 773525 h 1567338"/>
                <a:gd name="connsiteX546" fmla="*/ 701706 w 4728781"/>
                <a:gd name="connsiteY546" fmla="*/ 793813 h 1567338"/>
                <a:gd name="connsiteX547" fmla="*/ 675893 w 4728781"/>
                <a:gd name="connsiteY547" fmla="*/ 793623 h 1567338"/>
                <a:gd name="connsiteX548" fmla="*/ 675893 w 4728781"/>
                <a:gd name="connsiteY548" fmla="*/ 773716 h 1567338"/>
                <a:gd name="connsiteX549" fmla="*/ 747046 w 4728781"/>
                <a:gd name="connsiteY549" fmla="*/ 773239 h 1567338"/>
                <a:gd name="connsiteX550" fmla="*/ 747046 w 4728781"/>
                <a:gd name="connsiteY550" fmla="*/ 794194 h 1567338"/>
                <a:gd name="connsiteX551" fmla="*/ 721233 w 4728781"/>
                <a:gd name="connsiteY551" fmla="*/ 794004 h 1567338"/>
                <a:gd name="connsiteX552" fmla="*/ 721233 w 4728781"/>
                <a:gd name="connsiteY552" fmla="*/ 773429 h 1567338"/>
                <a:gd name="connsiteX553" fmla="*/ 3976973 w 4728781"/>
                <a:gd name="connsiteY553" fmla="*/ 773144 h 1567338"/>
                <a:gd name="connsiteX554" fmla="*/ 4002786 w 4728781"/>
                <a:gd name="connsiteY554" fmla="*/ 773335 h 1567338"/>
                <a:gd name="connsiteX555" fmla="*/ 4002786 w 4728781"/>
                <a:gd name="connsiteY555" fmla="*/ 794004 h 1567338"/>
                <a:gd name="connsiteX556" fmla="*/ 3976973 w 4728781"/>
                <a:gd name="connsiteY556" fmla="*/ 794194 h 1567338"/>
                <a:gd name="connsiteX557" fmla="*/ 3931634 w 4728781"/>
                <a:gd name="connsiteY557" fmla="*/ 772858 h 1567338"/>
                <a:gd name="connsiteX558" fmla="*/ 3957447 w 4728781"/>
                <a:gd name="connsiteY558" fmla="*/ 773049 h 1567338"/>
                <a:gd name="connsiteX559" fmla="*/ 3957447 w 4728781"/>
                <a:gd name="connsiteY559" fmla="*/ 794480 h 1567338"/>
                <a:gd name="connsiteX560" fmla="*/ 3931634 w 4728781"/>
                <a:gd name="connsiteY560" fmla="*/ 794575 h 1567338"/>
                <a:gd name="connsiteX561" fmla="*/ 792480 w 4728781"/>
                <a:gd name="connsiteY561" fmla="*/ 772763 h 1567338"/>
                <a:gd name="connsiteX562" fmla="*/ 792480 w 4728781"/>
                <a:gd name="connsiteY562" fmla="*/ 794480 h 1567338"/>
                <a:gd name="connsiteX563" fmla="*/ 766667 w 4728781"/>
                <a:gd name="connsiteY563" fmla="*/ 794290 h 1567338"/>
                <a:gd name="connsiteX564" fmla="*/ 766667 w 4728781"/>
                <a:gd name="connsiteY564" fmla="*/ 772954 h 1567338"/>
                <a:gd name="connsiteX565" fmla="*/ 3886295 w 4728781"/>
                <a:gd name="connsiteY565" fmla="*/ 772477 h 1567338"/>
                <a:gd name="connsiteX566" fmla="*/ 3912108 w 4728781"/>
                <a:gd name="connsiteY566" fmla="*/ 772668 h 1567338"/>
                <a:gd name="connsiteX567" fmla="*/ 3912108 w 4728781"/>
                <a:gd name="connsiteY567" fmla="*/ 794766 h 1567338"/>
                <a:gd name="connsiteX568" fmla="*/ 3886295 w 4728781"/>
                <a:gd name="connsiteY568" fmla="*/ 794956 h 1567338"/>
                <a:gd name="connsiteX569" fmla="*/ 837819 w 4728781"/>
                <a:gd name="connsiteY569" fmla="*/ 772477 h 1567338"/>
                <a:gd name="connsiteX570" fmla="*/ 837819 w 4728781"/>
                <a:gd name="connsiteY570" fmla="*/ 794861 h 1567338"/>
                <a:gd name="connsiteX571" fmla="*/ 812006 w 4728781"/>
                <a:gd name="connsiteY571" fmla="*/ 794670 h 1567338"/>
                <a:gd name="connsiteX572" fmla="*/ 812006 w 4728781"/>
                <a:gd name="connsiteY572" fmla="*/ 772668 h 1567338"/>
                <a:gd name="connsiteX573" fmla="*/ 883158 w 4728781"/>
                <a:gd name="connsiteY573" fmla="*/ 772191 h 1567338"/>
                <a:gd name="connsiteX574" fmla="*/ 883158 w 4728781"/>
                <a:gd name="connsiteY574" fmla="*/ 795241 h 1567338"/>
                <a:gd name="connsiteX575" fmla="*/ 857345 w 4728781"/>
                <a:gd name="connsiteY575" fmla="*/ 795051 h 1567338"/>
                <a:gd name="connsiteX576" fmla="*/ 857345 w 4728781"/>
                <a:gd name="connsiteY576" fmla="*/ 772381 h 1567338"/>
                <a:gd name="connsiteX577" fmla="*/ 3840860 w 4728781"/>
                <a:gd name="connsiteY577" fmla="*/ 772096 h 1567338"/>
                <a:gd name="connsiteX578" fmla="*/ 3866673 w 4728781"/>
                <a:gd name="connsiteY578" fmla="*/ 772287 h 1567338"/>
                <a:gd name="connsiteX579" fmla="*/ 3866673 w 4728781"/>
                <a:gd name="connsiteY579" fmla="*/ 795147 h 1567338"/>
                <a:gd name="connsiteX580" fmla="*/ 3840860 w 4728781"/>
                <a:gd name="connsiteY580" fmla="*/ 795242 h 1567338"/>
                <a:gd name="connsiteX581" fmla="*/ 3795522 w 4728781"/>
                <a:gd name="connsiteY581" fmla="*/ 771810 h 1567338"/>
                <a:gd name="connsiteX582" fmla="*/ 3821335 w 4728781"/>
                <a:gd name="connsiteY582" fmla="*/ 772001 h 1567338"/>
                <a:gd name="connsiteX583" fmla="*/ 3821335 w 4728781"/>
                <a:gd name="connsiteY583" fmla="*/ 795527 h 1567338"/>
                <a:gd name="connsiteX584" fmla="*/ 3795522 w 4728781"/>
                <a:gd name="connsiteY584" fmla="*/ 795623 h 1567338"/>
                <a:gd name="connsiteX585" fmla="*/ 928592 w 4728781"/>
                <a:gd name="connsiteY585" fmla="*/ 771810 h 1567338"/>
                <a:gd name="connsiteX586" fmla="*/ 928592 w 4728781"/>
                <a:gd name="connsiteY586" fmla="*/ 795527 h 1567338"/>
                <a:gd name="connsiteX587" fmla="*/ 902779 w 4728781"/>
                <a:gd name="connsiteY587" fmla="*/ 795337 h 1567338"/>
                <a:gd name="connsiteX588" fmla="*/ 902779 w 4728781"/>
                <a:gd name="connsiteY588" fmla="*/ 772001 h 1567338"/>
                <a:gd name="connsiteX589" fmla="*/ 973931 w 4728781"/>
                <a:gd name="connsiteY589" fmla="*/ 771429 h 1567338"/>
                <a:gd name="connsiteX590" fmla="*/ 973931 w 4728781"/>
                <a:gd name="connsiteY590" fmla="*/ 795908 h 1567338"/>
                <a:gd name="connsiteX591" fmla="*/ 948118 w 4728781"/>
                <a:gd name="connsiteY591" fmla="*/ 795718 h 1567338"/>
                <a:gd name="connsiteX592" fmla="*/ 948118 w 4728781"/>
                <a:gd name="connsiteY592" fmla="*/ 771620 h 1567338"/>
                <a:gd name="connsiteX593" fmla="*/ 3750087 w 4728781"/>
                <a:gd name="connsiteY593" fmla="*/ 771334 h 1567338"/>
                <a:gd name="connsiteX594" fmla="*/ 3775900 w 4728781"/>
                <a:gd name="connsiteY594" fmla="*/ 771524 h 1567338"/>
                <a:gd name="connsiteX595" fmla="*/ 3775900 w 4728781"/>
                <a:gd name="connsiteY595" fmla="*/ 795718 h 1567338"/>
                <a:gd name="connsiteX596" fmla="*/ 3750087 w 4728781"/>
                <a:gd name="connsiteY596" fmla="*/ 795908 h 1567338"/>
                <a:gd name="connsiteX597" fmla="*/ 1019270 w 4728781"/>
                <a:gd name="connsiteY597" fmla="*/ 771143 h 1567338"/>
                <a:gd name="connsiteX598" fmla="*/ 1019270 w 4728781"/>
                <a:gd name="connsiteY598" fmla="*/ 796289 h 1567338"/>
                <a:gd name="connsiteX599" fmla="*/ 993457 w 4728781"/>
                <a:gd name="connsiteY599" fmla="*/ 796099 h 1567338"/>
                <a:gd name="connsiteX600" fmla="*/ 993457 w 4728781"/>
                <a:gd name="connsiteY600" fmla="*/ 771334 h 1567338"/>
                <a:gd name="connsiteX601" fmla="*/ 3704748 w 4728781"/>
                <a:gd name="connsiteY601" fmla="*/ 771048 h 1567338"/>
                <a:gd name="connsiteX602" fmla="*/ 3730561 w 4728781"/>
                <a:gd name="connsiteY602" fmla="*/ 771239 h 1567338"/>
                <a:gd name="connsiteX603" fmla="*/ 3730561 w 4728781"/>
                <a:gd name="connsiteY603" fmla="*/ 796099 h 1567338"/>
                <a:gd name="connsiteX604" fmla="*/ 3704748 w 4728781"/>
                <a:gd name="connsiteY604" fmla="*/ 796289 h 1567338"/>
                <a:gd name="connsiteX605" fmla="*/ 2510123 w 4728781"/>
                <a:gd name="connsiteY605" fmla="*/ 768953 h 1567338"/>
                <a:gd name="connsiteX606" fmla="*/ 2546890 w 4728781"/>
                <a:gd name="connsiteY606" fmla="*/ 768953 h 1567338"/>
                <a:gd name="connsiteX607" fmla="*/ 2546890 w 4728781"/>
                <a:gd name="connsiteY607" fmla="*/ 798385 h 1567338"/>
                <a:gd name="connsiteX608" fmla="*/ 2510123 w 4728781"/>
                <a:gd name="connsiteY608" fmla="*/ 798385 h 1567338"/>
                <a:gd name="connsiteX609" fmla="*/ 3159823 w 4728781"/>
                <a:gd name="connsiteY609" fmla="*/ 765810 h 1567338"/>
                <a:gd name="connsiteX610" fmla="*/ 3196590 w 4728781"/>
                <a:gd name="connsiteY610" fmla="*/ 765810 h 1567338"/>
                <a:gd name="connsiteX611" fmla="*/ 3196590 w 4728781"/>
                <a:gd name="connsiteY611" fmla="*/ 801624 h 1567338"/>
                <a:gd name="connsiteX612" fmla="*/ 3159823 w 4728781"/>
                <a:gd name="connsiteY612" fmla="*/ 801624 h 1567338"/>
                <a:gd name="connsiteX613" fmla="*/ 1535525 w 4728781"/>
                <a:gd name="connsiteY613" fmla="*/ 765619 h 1567338"/>
                <a:gd name="connsiteX614" fmla="*/ 1572292 w 4728781"/>
                <a:gd name="connsiteY614" fmla="*/ 765619 h 1567338"/>
                <a:gd name="connsiteX615" fmla="*/ 1572292 w 4728781"/>
                <a:gd name="connsiteY615" fmla="*/ 801814 h 1567338"/>
                <a:gd name="connsiteX616" fmla="*/ 1535525 w 4728781"/>
                <a:gd name="connsiteY616" fmla="*/ 801814 h 1567338"/>
                <a:gd name="connsiteX617" fmla="*/ 2997422 w 4728781"/>
                <a:gd name="connsiteY617" fmla="*/ 765429 h 1567338"/>
                <a:gd name="connsiteX618" fmla="*/ 3034188 w 4728781"/>
                <a:gd name="connsiteY618" fmla="*/ 765429 h 1567338"/>
                <a:gd name="connsiteX619" fmla="*/ 3034188 w 4728781"/>
                <a:gd name="connsiteY619" fmla="*/ 802005 h 1567338"/>
                <a:gd name="connsiteX620" fmla="*/ 2997422 w 4728781"/>
                <a:gd name="connsiteY620" fmla="*/ 802005 h 1567338"/>
                <a:gd name="connsiteX621" fmla="*/ 3322224 w 4728781"/>
                <a:gd name="connsiteY621" fmla="*/ 765333 h 1567338"/>
                <a:gd name="connsiteX622" fmla="*/ 3358990 w 4728781"/>
                <a:gd name="connsiteY622" fmla="*/ 765333 h 1567338"/>
                <a:gd name="connsiteX623" fmla="*/ 3358990 w 4728781"/>
                <a:gd name="connsiteY623" fmla="*/ 802004 h 1567338"/>
                <a:gd name="connsiteX624" fmla="*/ 3322224 w 4728781"/>
                <a:gd name="connsiteY624" fmla="*/ 802004 h 1567338"/>
                <a:gd name="connsiteX625" fmla="*/ 2834925 w 4728781"/>
                <a:gd name="connsiteY625" fmla="*/ 765333 h 1567338"/>
                <a:gd name="connsiteX626" fmla="*/ 2871691 w 4728781"/>
                <a:gd name="connsiteY626" fmla="*/ 765333 h 1567338"/>
                <a:gd name="connsiteX627" fmla="*/ 2871691 w 4728781"/>
                <a:gd name="connsiteY627" fmla="*/ 802004 h 1567338"/>
                <a:gd name="connsiteX628" fmla="*/ 2834925 w 4728781"/>
                <a:gd name="connsiteY628" fmla="*/ 802004 h 1567338"/>
                <a:gd name="connsiteX629" fmla="*/ 2022824 w 4728781"/>
                <a:gd name="connsiteY629" fmla="*/ 765333 h 1567338"/>
                <a:gd name="connsiteX630" fmla="*/ 2059591 w 4728781"/>
                <a:gd name="connsiteY630" fmla="*/ 765333 h 1567338"/>
                <a:gd name="connsiteX631" fmla="*/ 2059591 w 4728781"/>
                <a:gd name="connsiteY631" fmla="*/ 802004 h 1567338"/>
                <a:gd name="connsiteX632" fmla="*/ 2022824 w 4728781"/>
                <a:gd name="connsiteY632" fmla="*/ 802004 h 1567338"/>
                <a:gd name="connsiteX633" fmla="*/ 1210627 w 4728781"/>
                <a:gd name="connsiteY633" fmla="*/ 764571 h 1567338"/>
                <a:gd name="connsiteX634" fmla="*/ 1247394 w 4728781"/>
                <a:gd name="connsiteY634" fmla="*/ 764571 h 1567338"/>
                <a:gd name="connsiteX635" fmla="*/ 1247394 w 4728781"/>
                <a:gd name="connsiteY635" fmla="*/ 802766 h 1567338"/>
                <a:gd name="connsiteX636" fmla="*/ 1210627 w 4728781"/>
                <a:gd name="connsiteY636" fmla="*/ 802766 h 1567338"/>
                <a:gd name="connsiteX637" fmla="*/ 2347626 w 4728781"/>
                <a:gd name="connsiteY637" fmla="*/ 763904 h 1567338"/>
                <a:gd name="connsiteX638" fmla="*/ 2384393 w 4728781"/>
                <a:gd name="connsiteY638" fmla="*/ 763904 h 1567338"/>
                <a:gd name="connsiteX639" fmla="*/ 2384393 w 4728781"/>
                <a:gd name="connsiteY639" fmla="*/ 803433 h 1567338"/>
                <a:gd name="connsiteX640" fmla="*/ 2347626 w 4728781"/>
                <a:gd name="connsiteY640" fmla="*/ 803433 h 1567338"/>
                <a:gd name="connsiteX641" fmla="*/ 3646932 w 4728781"/>
                <a:gd name="connsiteY641" fmla="*/ 762857 h 1567338"/>
                <a:gd name="connsiteX642" fmla="*/ 3683698 w 4728781"/>
                <a:gd name="connsiteY642" fmla="*/ 762857 h 1567338"/>
                <a:gd name="connsiteX643" fmla="*/ 3683698 w 4728781"/>
                <a:gd name="connsiteY643" fmla="*/ 770858 h 1567338"/>
                <a:gd name="connsiteX644" fmla="*/ 3686461 w 4728781"/>
                <a:gd name="connsiteY644" fmla="*/ 770858 h 1567338"/>
                <a:gd name="connsiteX645" fmla="*/ 3686461 w 4728781"/>
                <a:gd name="connsiteY645" fmla="*/ 796480 h 1567338"/>
                <a:gd name="connsiteX646" fmla="*/ 3683698 w 4728781"/>
                <a:gd name="connsiteY646" fmla="*/ 796480 h 1567338"/>
                <a:gd name="connsiteX647" fmla="*/ 3683698 w 4728781"/>
                <a:gd name="connsiteY647" fmla="*/ 804481 h 1567338"/>
                <a:gd name="connsiteX648" fmla="*/ 3646932 w 4728781"/>
                <a:gd name="connsiteY648" fmla="*/ 804481 h 1567338"/>
                <a:gd name="connsiteX649" fmla="*/ 1049274 w 4728781"/>
                <a:gd name="connsiteY649" fmla="*/ 762857 h 1567338"/>
                <a:gd name="connsiteX650" fmla="*/ 1086040 w 4728781"/>
                <a:gd name="connsiteY650" fmla="*/ 762857 h 1567338"/>
                <a:gd name="connsiteX651" fmla="*/ 1086040 w 4728781"/>
                <a:gd name="connsiteY651" fmla="*/ 804481 h 1567338"/>
                <a:gd name="connsiteX652" fmla="*/ 1049274 w 4728781"/>
                <a:gd name="connsiteY652" fmla="*/ 804481 h 1567338"/>
                <a:gd name="connsiteX653" fmla="*/ 1049274 w 4728781"/>
                <a:gd name="connsiteY653" fmla="*/ 796480 h 1567338"/>
                <a:gd name="connsiteX654" fmla="*/ 1036891 w 4728781"/>
                <a:gd name="connsiteY654" fmla="*/ 796385 h 1567338"/>
                <a:gd name="connsiteX655" fmla="*/ 1036891 w 4728781"/>
                <a:gd name="connsiteY655" fmla="*/ 770953 h 1567338"/>
                <a:gd name="connsiteX656" fmla="*/ 1049274 w 4728781"/>
                <a:gd name="connsiteY656" fmla="*/ 770858 h 1567338"/>
                <a:gd name="connsiteX657" fmla="*/ 3484721 w 4728781"/>
                <a:gd name="connsiteY657" fmla="*/ 739806 h 1567338"/>
                <a:gd name="connsiteX658" fmla="*/ 3521487 w 4728781"/>
                <a:gd name="connsiteY658" fmla="*/ 739806 h 1567338"/>
                <a:gd name="connsiteX659" fmla="*/ 3521487 w 4728781"/>
                <a:gd name="connsiteY659" fmla="*/ 775430 h 1567338"/>
                <a:gd name="connsiteX660" fmla="*/ 3484721 w 4728781"/>
                <a:gd name="connsiteY660" fmla="*/ 775430 h 1567338"/>
                <a:gd name="connsiteX661" fmla="*/ 2185225 w 4728781"/>
                <a:gd name="connsiteY661" fmla="*/ 739806 h 1567338"/>
                <a:gd name="connsiteX662" fmla="*/ 2221992 w 4728781"/>
                <a:gd name="connsiteY662" fmla="*/ 739806 h 1567338"/>
                <a:gd name="connsiteX663" fmla="*/ 2221992 w 4728781"/>
                <a:gd name="connsiteY663" fmla="*/ 775430 h 1567338"/>
                <a:gd name="connsiteX664" fmla="*/ 2185225 w 4728781"/>
                <a:gd name="connsiteY664" fmla="*/ 775430 h 1567338"/>
                <a:gd name="connsiteX665" fmla="*/ 1373028 w 4728781"/>
                <a:gd name="connsiteY665" fmla="*/ 739806 h 1567338"/>
                <a:gd name="connsiteX666" fmla="*/ 1409795 w 4728781"/>
                <a:gd name="connsiteY666" fmla="*/ 739806 h 1567338"/>
                <a:gd name="connsiteX667" fmla="*/ 1409795 w 4728781"/>
                <a:gd name="connsiteY667" fmla="*/ 775430 h 1567338"/>
                <a:gd name="connsiteX668" fmla="*/ 1373028 w 4728781"/>
                <a:gd name="connsiteY668" fmla="*/ 775430 h 1567338"/>
                <a:gd name="connsiteX669" fmla="*/ 1860327 w 4728781"/>
                <a:gd name="connsiteY669" fmla="*/ 738663 h 1567338"/>
                <a:gd name="connsiteX670" fmla="*/ 1897094 w 4728781"/>
                <a:gd name="connsiteY670" fmla="*/ 738663 h 1567338"/>
                <a:gd name="connsiteX671" fmla="*/ 1897094 w 4728781"/>
                <a:gd name="connsiteY671" fmla="*/ 775048 h 1567338"/>
                <a:gd name="connsiteX672" fmla="*/ 1860327 w 4728781"/>
                <a:gd name="connsiteY672" fmla="*/ 775048 h 1567338"/>
                <a:gd name="connsiteX673" fmla="*/ 2672524 w 4728781"/>
                <a:gd name="connsiteY673" fmla="*/ 737235 h 1567338"/>
                <a:gd name="connsiteX674" fmla="*/ 2709291 w 4728781"/>
                <a:gd name="connsiteY674" fmla="*/ 737235 h 1567338"/>
                <a:gd name="connsiteX675" fmla="*/ 2709291 w 4728781"/>
                <a:gd name="connsiteY675" fmla="*/ 774573 h 1567338"/>
                <a:gd name="connsiteX676" fmla="*/ 2672524 w 4728781"/>
                <a:gd name="connsiteY676" fmla="*/ 774573 h 1567338"/>
                <a:gd name="connsiteX677" fmla="*/ 1697926 w 4728781"/>
                <a:gd name="connsiteY677" fmla="*/ 737235 h 1567338"/>
                <a:gd name="connsiteX678" fmla="*/ 1734693 w 4728781"/>
                <a:gd name="connsiteY678" fmla="*/ 737235 h 1567338"/>
                <a:gd name="connsiteX679" fmla="*/ 1734693 w 4728781"/>
                <a:gd name="connsiteY679" fmla="*/ 774573 h 1567338"/>
                <a:gd name="connsiteX680" fmla="*/ 1697926 w 4728781"/>
                <a:gd name="connsiteY680" fmla="*/ 774573 h 1567338"/>
                <a:gd name="connsiteX681" fmla="*/ 2510123 w 4728781"/>
                <a:gd name="connsiteY681" fmla="*/ 734949 h 1567338"/>
                <a:gd name="connsiteX682" fmla="*/ 2546890 w 4728781"/>
                <a:gd name="connsiteY682" fmla="*/ 734949 h 1567338"/>
                <a:gd name="connsiteX683" fmla="*/ 2546890 w 4728781"/>
                <a:gd name="connsiteY683" fmla="*/ 758095 h 1567338"/>
                <a:gd name="connsiteX684" fmla="*/ 2510123 w 4728781"/>
                <a:gd name="connsiteY684" fmla="*/ 758095 h 1567338"/>
                <a:gd name="connsiteX685" fmla="*/ 3647122 w 4728781"/>
                <a:gd name="connsiteY685" fmla="*/ 715708 h 1567338"/>
                <a:gd name="connsiteX686" fmla="*/ 3683889 w 4728781"/>
                <a:gd name="connsiteY686" fmla="*/ 715708 h 1567338"/>
                <a:gd name="connsiteX687" fmla="*/ 3683889 w 4728781"/>
                <a:gd name="connsiteY687" fmla="*/ 738854 h 1567338"/>
                <a:gd name="connsiteX688" fmla="*/ 3647122 w 4728781"/>
                <a:gd name="connsiteY688" fmla="*/ 738854 h 1567338"/>
                <a:gd name="connsiteX689" fmla="*/ 1048226 w 4728781"/>
                <a:gd name="connsiteY689" fmla="*/ 715708 h 1567338"/>
                <a:gd name="connsiteX690" fmla="*/ 1084993 w 4728781"/>
                <a:gd name="connsiteY690" fmla="*/ 715708 h 1567338"/>
                <a:gd name="connsiteX691" fmla="*/ 1084993 w 4728781"/>
                <a:gd name="connsiteY691" fmla="*/ 738854 h 1567338"/>
                <a:gd name="connsiteX692" fmla="*/ 1048226 w 4728781"/>
                <a:gd name="connsiteY692" fmla="*/ 738854 h 1567338"/>
                <a:gd name="connsiteX693" fmla="*/ 3159823 w 4728781"/>
                <a:gd name="connsiteY693" fmla="*/ 713231 h 1567338"/>
                <a:gd name="connsiteX694" fmla="*/ 3196590 w 4728781"/>
                <a:gd name="connsiteY694" fmla="*/ 713231 h 1567338"/>
                <a:gd name="connsiteX695" fmla="*/ 3196590 w 4728781"/>
                <a:gd name="connsiteY695" fmla="*/ 749045 h 1567338"/>
                <a:gd name="connsiteX696" fmla="*/ 3159823 w 4728781"/>
                <a:gd name="connsiteY696" fmla="*/ 749045 h 1567338"/>
                <a:gd name="connsiteX697" fmla="*/ 1535525 w 4728781"/>
                <a:gd name="connsiteY697" fmla="*/ 712279 h 1567338"/>
                <a:gd name="connsiteX698" fmla="*/ 1572292 w 4728781"/>
                <a:gd name="connsiteY698" fmla="*/ 712279 h 1567338"/>
                <a:gd name="connsiteX699" fmla="*/ 1572292 w 4728781"/>
                <a:gd name="connsiteY699" fmla="*/ 748474 h 1567338"/>
                <a:gd name="connsiteX700" fmla="*/ 1535525 w 4728781"/>
                <a:gd name="connsiteY700" fmla="*/ 748474 h 1567338"/>
                <a:gd name="connsiteX701" fmla="*/ 2997422 w 4728781"/>
                <a:gd name="connsiteY701" fmla="*/ 711327 h 1567338"/>
                <a:gd name="connsiteX702" fmla="*/ 3034188 w 4728781"/>
                <a:gd name="connsiteY702" fmla="*/ 711327 h 1567338"/>
                <a:gd name="connsiteX703" fmla="*/ 3034188 w 4728781"/>
                <a:gd name="connsiteY703" fmla="*/ 747903 h 1567338"/>
                <a:gd name="connsiteX704" fmla="*/ 2997422 w 4728781"/>
                <a:gd name="connsiteY704" fmla="*/ 747903 h 1567338"/>
                <a:gd name="connsiteX705" fmla="*/ 3322224 w 4728781"/>
                <a:gd name="connsiteY705" fmla="*/ 711041 h 1567338"/>
                <a:gd name="connsiteX706" fmla="*/ 3358990 w 4728781"/>
                <a:gd name="connsiteY706" fmla="*/ 711041 h 1567338"/>
                <a:gd name="connsiteX707" fmla="*/ 3358990 w 4728781"/>
                <a:gd name="connsiteY707" fmla="*/ 747712 h 1567338"/>
                <a:gd name="connsiteX708" fmla="*/ 3322224 w 4728781"/>
                <a:gd name="connsiteY708" fmla="*/ 747712 h 1567338"/>
                <a:gd name="connsiteX709" fmla="*/ 2834925 w 4728781"/>
                <a:gd name="connsiteY709" fmla="*/ 711041 h 1567338"/>
                <a:gd name="connsiteX710" fmla="*/ 2871691 w 4728781"/>
                <a:gd name="connsiteY710" fmla="*/ 711041 h 1567338"/>
                <a:gd name="connsiteX711" fmla="*/ 2871691 w 4728781"/>
                <a:gd name="connsiteY711" fmla="*/ 747712 h 1567338"/>
                <a:gd name="connsiteX712" fmla="*/ 2834925 w 4728781"/>
                <a:gd name="connsiteY712" fmla="*/ 747712 h 1567338"/>
                <a:gd name="connsiteX713" fmla="*/ 2022824 w 4728781"/>
                <a:gd name="connsiteY713" fmla="*/ 711041 h 1567338"/>
                <a:gd name="connsiteX714" fmla="*/ 2059591 w 4728781"/>
                <a:gd name="connsiteY714" fmla="*/ 711041 h 1567338"/>
                <a:gd name="connsiteX715" fmla="*/ 2059591 w 4728781"/>
                <a:gd name="connsiteY715" fmla="*/ 747712 h 1567338"/>
                <a:gd name="connsiteX716" fmla="*/ 2022824 w 4728781"/>
                <a:gd name="connsiteY716" fmla="*/ 747712 h 1567338"/>
                <a:gd name="connsiteX717" fmla="*/ 1210627 w 4728781"/>
                <a:gd name="connsiteY717" fmla="*/ 707231 h 1567338"/>
                <a:gd name="connsiteX718" fmla="*/ 1247394 w 4728781"/>
                <a:gd name="connsiteY718" fmla="*/ 707231 h 1567338"/>
                <a:gd name="connsiteX719" fmla="*/ 1247394 w 4728781"/>
                <a:gd name="connsiteY719" fmla="*/ 745426 h 1567338"/>
                <a:gd name="connsiteX720" fmla="*/ 1210627 w 4728781"/>
                <a:gd name="connsiteY720" fmla="*/ 745426 h 1567338"/>
                <a:gd name="connsiteX721" fmla="*/ 2347626 w 4728781"/>
                <a:gd name="connsiteY721" fmla="*/ 703897 h 1567338"/>
                <a:gd name="connsiteX722" fmla="*/ 2384393 w 4728781"/>
                <a:gd name="connsiteY722" fmla="*/ 703897 h 1567338"/>
                <a:gd name="connsiteX723" fmla="*/ 2384393 w 4728781"/>
                <a:gd name="connsiteY723" fmla="*/ 743426 h 1567338"/>
                <a:gd name="connsiteX724" fmla="*/ 2347626 w 4728781"/>
                <a:gd name="connsiteY724" fmla="*/ 743426 h 1567338"/>
                <a:gd name="connsiteX725" fmla="*/ 3484721 w 4728781"/>
                <a:gd name="connsiteY725" fmla="*/ 687609 h 1567338"/>
                <a:gd name="connsiteX726" fmla="*/ 3521487 w 4728781"/>
                <a:gd name="connsiteY726" fmla="*/ 687609 h 1567338"/>
                <a:gd name="connsiteX727" fmla="*/ 3521487 w 4728781"/>
                <a:gd name="connsiteY727" fmla="*/ 723232 h 1567338"/>
                <a:gd name="connsiteX728" fmla="*/ 3484721 w 4728781"/>
                <a:gd name="connsiteY728" fmla="*/ 723232 h 1567338"/>
                <a:gd name="connsiteX729" fmla="*/ 2185225 w 4728781"/>
                <a:gd name="connsiteY729" fmla="*/ 687609 h 1567338"/>
                <a:gd name="connsiteX730" fmla="*/ 2221992 w 4728781"/>
                <a:gd name="connsiteY730" fmla="*/ 687609 h 1567338"/>
                <a:gd name="connsiteX731" fmla="*/ 2221992 w 4728781"/>
                <a:gd name="connsiteY731" fmla="*/ 723232 h 1567338"/>
                <a:gd name="connsiteX732" fmla="*/ 2185225 w 4728781"/>
                <a:gd name="connsiteY732" fmla="*/ 723232 h 1567338"/>
                <a:gd name="connsiteX733" fmla="*/ 1373028 w 4728781"/>
                <a:gd name="connsiteY733" fmla="*/ 687609 h 1567338"/>
                <a:gd name="connsiteX734" fmla="*/ 1409795 w 4728781"/>
                <a:gd name="connsiteY734" fmla="*/ 687609 h 1567338"/>
                <a:gd name="connsiteX735" fmla="*/ 1409795 w 4728781"/>
                <a:gd name="connsiteY735" fmla="*/ 723232 h 1567338"/>
                <a:gd name="connsiteX736" fmla="*/ 1373028 w 4728781"/>
                <a:gd name="connsiteY736" fmla="*/ 723232 h 1567338"/>
                <a:gd name="connsiteX737" fmla="*/ 1860327 w 4728781"/>
                <a:gd name="connsiteY737" fmla="*/ 685037 h 1567338"/>
                <a:gd name="connsiteX738" fmla="*/ 1897094 w 4728781"/>
                <a:gd name="connsiteY738" fmla="*/ 685037 h 1567338"/>
                <a:gd name="connsiteX739" fmla="*/ 1897094 w 4728781"/>
                <a:gd name="connsiteY739" fmla="*/ 721422 h 1567338"/>
                <a:gd name="connsiteX740" fmla="*/ 1860327 w 4728781"/>
                <a:gd name="connsiteY740" fmla="*/ 721422 h 1567338"/>
                <a:gd name="connsiteX741" fmla="*/ 2672524 w 4728781"/>
                <a:gd name="connsiteY741" fmla="*/ 681704 h 1567338"/>
                <a:gd name="connsiteX742" fmla="*/ 2709291 w 4728781"/>
                <a:gd name="connsiteY742" fmla="*/ 681704 h 1567338"/>
                <a:gd name="connsiteX743" fmla="*/ 2709291 w 4728781"/>
                <a:gd name="connsiteY743" fmla="*/ 719042 h 1567338"/>
                <a:gd name="connsiteX744" fmla="*/ 2672524 w 4728781"/>
                <a:gd name="connsiteY744" fmla="*/ 719042 h 1567338"/>
                <a:gd name="connsiteX745" fmla="*/ 1697926 w 4728781"/>
                <a:gd name="connsiteY745" fmla="*/ 681704 h 1567338"/>
                <a:gd name="connsiteX746" fmla="*/ 1734693 w 4728781"/>
                <a:gd name="connsiteY746" fmla="*/ 681704 h 1567338"/>
                <a:gd name="connsiteX747" fmla="*/ 1734693 w 4728781"/>
                <a:gd name="connsiteY747" fmla="*/ 719042 h 1567338"/>
                <a:gd name="connsiteX748" fmla="*/ 1697926 w 4728781"/>
                <a:gd name="connsiteY748" fmla="*/ 719042 h 1567338"/>
                <a:gd name="connsiteX749" fmla="*/ 3159823 w 4728781"/>
                <a:gd name="connsiteY749" fmla="*/ 660749 h 1567338"/>
                <a:gd name="connsiteX750" fmla="*/ 3196590 w 4728781"/>
                <a:gd name="connsiteY750" fmla="*/ 660749 h 1567338"/>
                <a:gd name="connsiteX751" fmla="*/ 3196590 w 4728781"/>
                <a:gd name="connsiteY751" fmla="*/ 696563 h 1567338"/>
                <a:gd name="connsiteX752" fmla="*/ 3159823 w 4728781"/>
                <a:gd name="connsiteY752" fmla="*/ 696563 h 1567338"/>
                <a:gd name="connsiteX753" fmla="*/ 1535525 w 4728781"/>
                <a:gd name="connsiteY753" fmla="*/ 659034 h 1567338"/>
                <a:gd name="connsiteX754" fmla="*/ 1572292 w 4728781"/>
                <a:gd name="connsiteY754" fmla="*/ 659034 h 1567338"/>
                <a:gd name="connsiteX755" fmla="*/ 1572292 w 4728781"/>
                <a:gd name="connsiteY755" fmla="*/ 695229 h 1567338"/>
                <a:gd name="connsiteX756" fmla="*/ 1535525 w 4728781"/>
                <a:gd name="connsiteY756" fmla="*/ 695229 h 1567338"/>
                <a:gd name="connsiteX757" fmla="*/ 2347626 w 4728781"/>
                <a:gd name="connsiteY757" fmla="*/ 658939 h 1567338"/>
                <a:gd name="connsiteX758" fmla="*/ 2384393 w 4728781"/>
                <a:gd name="connsiteY758" fmla="*/ 658939 h 1567338"/>
                <a:gd name="connsiteX759" fmla="*/ 2384393 w 4728781"/>
                <a:gd name="connsiteY759" fmla="*/ 682085 h 1567338"/>
                <a:gd name="connsiteX760" fmla="*/ 2347626 w 4728781"/>
                <a:gd name="connsiteY760" fmla="*/ 682085 h 1567338"/>
                <a:gd name="connsiteX761" fmla="*/ 2997422 w 4728781"/>
                <a:gd name="connsiteY761" fmla="*/ 657225 h 1567338"/>
                <a:gd name="connsiteX762" fmla="*/ 3034188 w 4728781"/>
                <a:gd name="connsiteY762" fmla="*/ 657225 h 1567338"/>
                <a:gd name="connsiteX763" fmla="*/ 3034188 w 4728781"/>
                <a:gd name="connsiteY763" fmla="*/ 693801 h 1567338"/>
                <a:gd name="connsiteX764" fmla="*/ 2997422 w 4728781"/>
                <a:gd name="connsiteY764" fmla="*/ 693801 h 1567338"/>
                <a:gd name="connsiteX765" fmla="*/ 3322224 w 4728781"/>
                <a:gd name="connsiteY765" fmla="*/ 656748 h 1567338"/>
                <a:gd name="connsiteX766" fmla="*/ 3358990 w 4728781"/>
                <a:gd name="connsiteY766" fmla="*/ 656748 h 1567338"/>
                <a:gd name="connsiteX767" fmla="*/ 3358990 w 4728781"/>
                <a:gd name="connsiteY767" fmla="*/ 693419 h 1567338"/>
                <a:gd name="connsiteX768" fmla="*/ 3322224 w 4728781"/>
                <a:gd name="connsiteY768" fmla="*/ 693419 h 1567338"/>
                <a:gd name="connsiteX769" fmla="*/ 2834925 w 4728781"/>
                <a:gd name="connsiteY769" fmla="*/ 656748 h 1567338"/>
                <a:gd name="connsiteX770" fmla="*/ 2871691 w 4728781"/>
                <a:gd name="connsiteY770" fmla="*/ 656748 h 1567338"/>
                <a:gd name="connsiteX771" fmla="*/ 2871691 w 4728781"/>
                <a:gd name="connsiteY771" fmla="*/ 693419 h 1567338"/>
                <a:gd name="connsiteX772" fmla="*/ 2834925 w 4728781"/>
                <a:gd name="connsiteY772" fmla="*/ 693419 h 1567338"/>
                <a:gd name="connsiteX773" fmla="*/ 2022824 w 4728781"/>
                <a:gd name="connsiteY773" fmla="*/ 656748 h 1567338"/>
                <a:gd name="connsiteX774" fmla="*/ 2059591 w 4728781"/>
                <a:gd name="connsiteY774" fmla="*/ 656748 h 1567338"/>
                <a:gd name="connsiteX775" fmla="*/ 2059591 w 4728781"/>
                <a:gd name="connsiteY775" fmla="*/ 693419 h 1567338"/>
                <a:gd name="connsiteX776" fmla="*/ 2022824 w 4728781"/>
                <a:gd name="connsiteY776" fmla="*/ 693419 h 1567338"/>
                <a:gd name="connsiteX777" fmla="*/ 1210627 w 4728781"/>
                <a:gd name="connsiteY777" fmla="*/ 649985 h 1567338"/>
                <a:gd name="connsiteX778" fmla="*/ 1247394 w 4728781"/>
                <a:gd name="connsiteY778" fmla="*/ 649985 h 1567338"/>
                <a:gd name="connsiteX779" fmla="*/ 1247394 w 4728781"/>
                <a:gd name="connsiteY779" fmla="*/ 688180 h 1567338"/>
                <a:gd name="connsiteX780" fmla="*/ 1210627 w 4728781"/>
                <a:gd name="connsiteY780" fmla="*/ 688180 h 1567338"/>
                <a:gd name="connsiteX781" fmla="*/ 3484721 w 4728781"/>
                <a:gd name="connsiteY781" fmla="*/ 635412 h 1567338"/>
                <a:gd name="connsiteX782" fmla="*/ 3521487 w 4728781"/>
                <a:gd name="connsiteY782" fmla="*/ 635412 h 1567338"/>
                <a:gd name="connsiteX783" fmla="*/ 3521487 w 4728781"/>
                <a:gd name="connsiteY783" fmla="*/ 671035 h 1567338"/>
                <a:gd name="connsiteX784" fmla="*/ 3484721 w 4728781"/>
                <a:gd name="connsiteY784" fmla="*/ 671035 h 1567338"/>
                <a:gd name="connsiteX785" fmla="*/ 2185225 w 4728781"/>
                <a:gd name="connsiteY785" fmla="*/ 635412 h 1567338"/>
                <a:gd name="connsiteX786" fmla="*/ 2221992 w 4728781"/>
                <a:gd name="connsiteY786" fmla="*/ 635412 h 1567338"/>
                <a:gd name="connsiteX787" fmla="*/ 2221992 w 4728781"/>
                <a:gd name="connsiteY787" fmla="*/ 671035 h 1567338"/>
                <a:gd name="connsiteX788" fmla="*/ 2185225 w 4728781"/>
                <a:gd name="connsiteY788" fmla="*/ 671035 h 1567338"/>
                <a:gd name="connsiteX789" fmla="*/ 1373028 w 4728781"/>
                <a:gd name="connsiteY789" fmla="*/ 635412 h 1567338"/>
                <a:gd name="connsiteX790" fmla="*/ 1409795 w 4728781"/>
                <a:gd name="connsiteY790" fmla="*/ 635412 h 1567338"/>
                <a:gd name="connsiteX791" fmla="*/ 1409795 w 4728781"/>
                <a:gd name="connsiteY791" fmla="*/ 671035 h 1567338"/>
                <a:gd name="connsiteX792" fmla="*/ 1373028 w 4728781"/>
                <a:gd name="connsiteY792" fmla="*/ 671035 h 1567338"/>
                <a:gd name="connsiteX793" fmla="*/ 1860327 w 4728781"/>
                <a:gd name="connsiteY793" fmla="*/ 631412 h 1567338"/>
                <a:gd name="connsiteX794" fmla="*/ 1897094 w 4728781"/>
                <a:gd name="connsiteY794" fmla="*/ 631412 h 1567338"/>
                <a:gd name="connsiteX795" fmla="*/ 1897094 w 4728781"/>
                <a:gd name="connsiteY795" fmla="*/ 667797 h 1567338"/>
                <a:gd name="connsiteX796" fmla="*/ 1860327 w 4728781"/>
                <a:gd name="connsiteY796" fmla="*/ 667797 h 1567338"/>
                <a:gd name="connsiteX797" fmla="*/ 2672524 w 4728781"/>
                <a:gd name="connsiteY797" fmla="*/ 626173 h 1567338"/>
                <a:gd name="connsiteX798" fmla="*/ 2709291 w 4728781"/>
                <a:gd name="connsiteY798" fmla="*/ 626173 h 1567338"/>
                <a:gd name="connsiteX799" fmla="*/ 2709291 w 4728781"/>
                <a:gd name="connsiteY799" fmla="*/ 663511 h 1567338"/>
                <a:gd name="connsiteX800" fmla="*/ 2672524 w 4728781"/>
                <a:gd name="connsiteY800" fmla="*/ 663511 h 1567338"/>
                <a:gd name="connsiteX801" fmla="*/ 1697926 w 4728781"/>
                <a:gd name="connsiteY801" fmla="*/ 626173 h 1567338"/>
                <a:gd name="connsiteX802" fmla="*/ 1734693 w 4728781"/>
                <a:gd name="connsiteY802" fmla="*/ 626173 h 1567338"/>
                <a:gd name="connsiteX803" fmla="*/ 1734693 w 4728781"/>
                <a:gd name="connsiteY803" fmla="*/ 663511 h 1567338"/>
                <a:gd name="connsiteX804" fmla="*/ 1697926 w 4728781"/>
                <a:gd name="connsiteY804" fmla="*/ 663511 h 1567338"/>
                <a:gd name="connsiteX805" fmla="*/ 3159823 w 4728781"/>
                <a:gd name="connsiteY805" fmla="*/ 608266 h 1567338"/>
                <a:gd name="connsiteX806" fmla="*/ 3196590 w 4728781"/>
                <a:gd name="connsiteY806" fmla="*/ 608266 h 1567338"/>
                <a:gd name="connsiteX807" fmla="*/ 3196590 w 4728781"/>
                <a:gd name="connsiteY807" fmla="*/ 644080 h 1567338"/>
                <a:gd name="connsiteX808" fmla="*/ 3159823 w 4728781"/>
                <a:gd name="connsiteY808" fmla="*/ 644080 h 1567338"/>
                <a:gd name="connsiteX809" fmla="*/ 1535525 w 4728781"/>
                <a:gd name="connsiteY809" fmla="*/ 605789 h 1567338"/>
                <a:gd name="connsiteX810" fmla="*/ 1572292 w 4728781"/>
                <a:gd name="connsiteY810" fmla="*/ 605789 h 1567338"/>
                <a:gd name="connsiteX811" fmla="*/ 1572292 w 4728781"/>
                <a:gd name="connsiteY811" fmla="*/ 641984 h 1567338"/>
                <a:gd name="connsiteX812" fmla="*/ 1535525 w 4728781"/>
                <a:gd name="connsiteY812" fmla="*/ 641984 h 1567338"/>
                <a:gd name="connsiteX813" fmla="*/ 2997422 w 4728781"/>
                <a:gd name="connsiteY813" fmla="*/ 603218 h 1567338"/>
                <a:gd name="connsiteX814" fmla="*/ 3034188 w 4728781"/>
                <a:gd name="connsiteY814" fmla="*/ 603218 h 1567338"/>
                <a:gd name="connsiteX815" fmla="*/ 3034188 w 4728781"/>
                <a:gd name="connsiteY815" fmla="*/ 639794 h 1567338"/>
                <a:gd name="connsiteX816" fmla="*/ 2997422 w 4728781"/>
                <a:gd name="connsiteY816" fmla="*/ 639794 h 1567338"/>
                <a:gd name="connsiteX817" fmla="*/ 3322224 w 4728781"/>
                <a:gd name="connsiteY817" fmla="*/ 602361 h 1567338"/>
                <a:gd name="connsiteX818" fmla="*/ 3358990 w 4728781"/>
                <a:gd name="connsiteY818" fmla="*/ 602361 h 1567338"/>
                <a:gd name="connsiteX819" fmla="*/ 3358990 w 4728781"/>
                <a:gd name="connsiteY819" fmla="*/ 639032 h 1567338"/>
                <a:gd name="connsiteX820" fmla="*/ 3322224 w 4728781"/>
                <a:gd name="connsiteY820" fmla="*/ 639032 h 1567338"/>
                <a:gd name="connsiteX821" fmla="*/ 2834925 w 4728781"/>
                <a:gd name="connsiteY821" fmla="*/ 602361 h 1567338"/>
                <a:gd name="connsiteX822" fmla="*/ 2871691 w 4728781"/>
                <a:gd name="connsiteY822" fmla="*/ 602361 h 1567338"/>
                <a:gd name="connsiteX823" fmla="*/ 2871691 w 4728781"/>
                <a:gd name="connsiteY823" fmla="*/ 639032 h 1567338"/>
                <a:gd name="connsiteX824" fmla="*/ 2834925 w 4728781"/>
                <a:gd name="connsiteY824" fmla="*/ 639032 h 1567338"/>
                <a:gd name="connsiteX825" fmla="*/ 2022824 w 4728781"/>
                <a:gd name="connsiteY825" fmla="*/ 602361 h 1567338"/>
                <a:gd name="connsiteX826" fmla="*/ 2059591 w 4728781"/>
                <a:gd name="connsiteY826" fmla="*/ 602361 h 1567338"/>
                <a:gd name="connsiteX827" fmla="*/ 2059591 w 4728781"/>
                <a:gd name="connsiteY827" fmla="*/ 639032 h 1567338"/>
                <a:gd name="connsiteX828" fmla="*/ 2022824 w 4728781"/>
                <a:gd name="connsiteY828" fmla="*/ 639032 h 1567338"/>
                <a:gd name="connsiteX829" fmla="*/ 3484721 w 4728781"/>
                <a:gd name="connsiteY829" fmla="*/ 594645 h 1567338"/>
                <a:gd name="connsiteX830" fmla="*/ 3521487 w 4728781"/>
                <a:gd name="connsiteY830" fmla="*/ 594645 h 1567338"/>
                <a:gd name="connsiteX831" fmla="*/ 3521487 w 4728781"/>
                <a:gd name="connsiteY831" fmla="*/ 617791 h 1567338"/>
                <a:gd name="connsiteX832" fmla="*/ 3484721 w 4728781"/>
                <a:gd name="connsiteY832" fmla="*/ 617791 h 1567338"/>
                <a:gd name="connsiteX833" fmla="*/ 2185225 w 4728781"/>
                <a:gd name="connsiteY833" fmla="*/ 594645 h 1567338"/>
                <a:gd name="connsiteX834" fmla="*/ 2221992 w 4728781"/>
                <a:gd name="connsiteY834" fmla="*/ 594645 h 1567338"/>
                <a:gd name="connsiteX835" fmla="*/ 2221992 w 4728781"/>
                <a:gd name="connsiteY835" fmla="*/ 617791 h 1567338"/>
                <a:gd name="connsiteX836" fmla="*/ 2185225 w 4728781"/>
                <a:gd name="connsiteY836" fmla="*/ 617791 h 1567338"/>
                <a:gd name="connsiteX837" fmla="*/ 1373028 w 4728781"/>
                <a:gd name="connsiteY837" fmla="*/ 594645 h 1567338"/>
                <a:gd name="connsiteX838" fmla="*/ 1409795 w 4728781"/>
                <a:gd name="connsiteY838" fmla="*/ 594645 h 1567338"/>
                <a:gd name="connsiteX839" fmla="*/ 1409795 w 4728781"/>
                <a:gd name="connsiteY839" fmla="*/ 617791 h 1567338"/>
                <a:gd name="connsiteX840" fmla="*/ 1373028 w 4728781"/>
                <a:gd name="connsiteY840" fmla="*/ 617791 h 1567338"/>
                <a:gd name="connsiteX841" fmla="*/ 1210627 w 4728781"/>
                <a:gd name="connsiteY841" fmla="*/ 592645 h 1567338"/>
                <a:gd name="connsiteX842" fmla="*/ 1247394 w 4728781"/>
                <a:gd name="connsiteY842" fmla="*/ 592645 h 1567338"/>
                <a:gd name="connsiteX843" fmla="*/ 1247394 w 4728781"/>
                <a:gd name="connsiteY843" fmla="*/ 630840 h 1567338"/>
                <a:gd name="connsiteX844" fmla="*/ 1210627 w 4728781"/>
                <a:gd name="connsiteY844" fmla="*/ 630840 h 1567338"/>
                <a:gd name="connsiteX845" fmla="*/ 1860327 w 4728781"/>
                <a:gd name="connsiteY845" fmla="*/ 577786 h 1567338"/>
                <a:gd name="connsiteX846" fmla="*/ 1897094 w 4728781"/>
                <a:gd name="connsiteY846" fmla="*/ 577786 h 1567338"/>
                <a:gd name="connsiteX847" fmla="*/ 1897094 w 4728781"/>
                <a:gd name="connsiteY847" fmla="*/ 614172 h 1567338"/>
                <a:gd name="connsiteX848" fmla="*/ 1860327 w 4728781"/>
                <a:gd name="connsiteY848" fmla="*/ 614172 h 1567338"/>
                <a:gd name="connsiteX849" fmla="*/ 2672524 w 4728781"/>
                <a:gd name="connsiteY849" fmla="*/ 570642 h 1567338"/>
                <a:gd name="connsiteX850" fmla="*/ 2709291 w 4728781"/>
                <a:gd name="connsiteY850" fmla="*/ 570642 h 1567338"/>
                <a:gd name="connsiteX851" fmla="*/ 2709291 w 4728781"/>
                <a:gd name="connsiteY851" fmla="*/ 607980 h 1567338"/>
                <a:gd name="connsiteX852" fmla="*/ 2672524 w 4728781"/>
                <a:gd name="connsiteY852" fmla="*/ 607980 h 1567338"/>
                <a:gd name="connsiteX853" fmla="*/ 1697926 w 4728781"/>
                <a:gd name="connsiteY853" fmla="*/ 570642 h 1567338"/>
                <a:gd name="connsiteX854" fmla="*/ 1734693 w 4728781"/>
                <a:gd name="connsiteY854" fmla="*/ 570642 h 1567338"/>
                <a:gd name="connsiteX855" fmla="*/ 1734693 w 4728781"/>
                <a:gd name="connsiteY855" fmla="*/ 607980 h 1567338"/>
                <a:gd name="connsiteX856" fmla="*/ 1697926 w 4728781"/>
                <a:gd name="connsiteY856" fmla="*/ 607980 h 1567338"/>
                <a:gd name="connsiteX857" fmla="*/ 3159823 w 4728781"/>
                <a:gd name="connsiteY857" fmla="*/ 555783 h 1567338"/>
                <a:gd name="connsiteX858" fmla="*/ 3196590 w 4728781"/>
                <a:gd name="connsiteY858" fmla="*/ 555783 h 1567338"/>
                <a:gd name="connsiteX859" fmla="*/ 3196590 w 4728781"/>
                <a:gd name="connsiteY859" fmla="*/ 591597 h 1567338"/>
                <a:gd name="connsiteX860" fmla="*/ 3159823 w 4728781"/>
                <a:gd name="connsiteY860" fmla="*/ 591597 h 1567338"/>
                <a:gd name="connsiteX861" fmla="*/ 1535525 w 4728781"/>
                <a:gd name="connsiteY861" fmla="*/ 552450 h 1567338"/>
                <a:gd name="connsiteX862" fmla="*/ 1572292 w 4728781"/>
                <a:gd name="connsiteY862" fmla="*/ 552450 h 1567338"/>
                <a:gd name="connsiteX863" fmla="*/ 1572292 w 4728781"/>
                <a:gd name="connsiteY863" fmla="*/ 588645 h 1567338"/>
                <a:gd name="connsiteX864" fmla="*/ 1535525 w 4728781"/>
                <a:gd name="connsiteY864" fmla="*/ 588645 h 1567338"/>
                <a:gd name="connsiteX865" fmla="*/ 2997422 w 4728781"/>
                <a:gd name="connsiteY865" fmla="*/ 549116 h 1567338"/>
                <a:gd name="connsiteX866" fmla="*/ 3034188 w 4728781"/>
                <a:gd name="connsiteY866" fmla="*/ 549116 h 1567338"/>
                <a:gd name="connsiteX867" fmla="*/ 3034188 w 4728781"/>
                <a:gd name="connsiteY867" fmla="*/ 585692 h 1567338"/>
                <a:gd name="connsiteX868" fmla="*/ 2997422 w 4728781"/>
                <a:gd name="connsiteY868" fmla="*/ 585692 h 1567338"/>
                <a:gd name="connsiteX869" fmla="*/ 1210627 w 4728781"/>
                <a:gd name="connsiteY869" fmla="*/ 549116 h 1567338"/>
                <a:gd name="connsiteX870" fmla="*/ 1247394 w 4728781"/>
                <a:gd name="connsiteY870" fmla="*/ 549116 h 1567338"/>
                <a:gd name="connsiteX871" fmla="*/ 1247394 w 4728781"/>
                <a:gd name="connsiteY871" fmla="*/ 572262 h 1567338"/>
                <a:gd name="connsiteX872" fmla="*/ 1210627 w 4728781"/>
                <a:gd name="connsiteY872" fmla="*/ 572262 h 1567338"/>
                <a:gd name="connsiteX873" fmla="*/ 3322224 w 4728781"/>
                <a:gd name="connsiteY873" fmla="*/ 548068 h 1567338"/>
                <a:gd name="connsiteX874" fmla="*/ 3358990 w 4728781"/>
                <a:gd name="connsiteY874" fmla="*/ 548068 h 1567338"/>
                <a:gd name="connsiteX875" fmla="*/ 3358990 w 4728781"/>
                <a:gd name="connsiteY875" fmla="*/ 584739 h 1567338"/>
                <a:gd name="connsiteX876" fmla="*/ 3322224 w 4728781"/>
                <a:gd name="connsiteY876" fmla="*/ 584739 h 1567338"/>
                <a:gd name="connsiteX877" fmla="*/ 2834925 w 4728781"/>
                <a:gd name="connsiteY877" fmla="*/ 548068 h 1567338"/>
                <a:gd name="connsiteX878" fmla="*/ 2871691 w 4728781"/>
                <a:gd name="connsiteY878" fmla="*/ 548068 h 1567338"/>
                <a:gd name="connsiteX879" fmla="*/ 2871691 w 4728781"/>
                <a:gd name="connsiteY879" fmla="*/ 584739 h 1567338"/>
                <a:gd name="connsiteX880" fmla="*/ 2834925 w 4728781"/>
                <a:gd name="connsiteY880" fmla="*/ 584739 h 1567338"/>
                <a:gd name="connsiteX881" fmla="*/ 2022824 w 4728781"/>
                <a:gd name="connsiteY881" fmla="*/ 548068 h 1567338"/>
                <a:gd name="connsiteX882" fmla="*/ 2059591 w 4728781"/>
                <a:gd name="connsiteY882" fmla="*/ 548068 h 1567338"/>
                <a:gd name="connsiteX883" fmla="*/ 2059591 w 4728781"/>
                <a:gd name="connsiteY883" fmla="*/ 584739 h 1567338"/>
                <a:gd name="connsiteX884" fmla="*/ 2022824 w 4728781"/>
                <a:gd name="connsiteY884" fmla="*/ 584739 h 1567338"/>
                <a:gd name="connsiteX885" fmla="*/ 1860327 w 4728781"/>
                <a:gd name="connsiteY885" fmla="*/ 524160 h 1567338"/>
                <a:gd name="connsiteX886" fmla="*/ 1897094 w 4728781"/>
                <a:gd name="connsiteY886" fmla="*/ 524160 h 1567338"/>
                <a:gd name="connsiteX887" fmla="*/ 1897094 w 4728781"/>
                <a:gd name="connsiteY887" fmla="*/ 560545 h 1567338"/>
                <a:gd name="connsiteX888" fmla="*/ 1860327 w 4728781"/>
                <a:gd name="connsiteY888" fmla="*/ 560545 h 1567338"/>
                <a:gd name="connsiteX889" fmla="*/ 2672524 w 4728781"/>
                <a:gd name="connsiteY889" fmla="*/ 515112 h 1567338"/>
                <a:gd name="connsiteX890" fmla="*/ 2709291 w 4728781"/>
                <a:gd name="connsiteY890" fmla="*/ 515112 h 1567338"/>
                <a:gd name="connsiteX891" fmla="*/ 2709291 w 4728781"/>
                <a:gd name="connsiteY891" fmla="*/ 552450 h 1567338"/>
                <a:gd name="connsiteX892" fmla="*/ 2672524 w 4728781"/>
                <a:gd name="connsiteY892" fmla="*/ 552450 h 1567338"/>
                <a:gd name="connsiteX893" fmla="*/ 1697926 w 4728781"/>
                <a:gd name="connsiteY893" fmla="*/ 515112 h 1567338"/>
                <a:gd name="connsiteX894" fmla="*/ 1734693 w 4728781"/>
                <a:gd name="connsiteY894" fmla="*/ 515112 h 1567338"/>
                <a:gd name="connsiteX895" fmla="*/ 1734693 w 4728781"/>
                <a:gd name="connsiteY895" fmla="*/ 552450 h 1567338"/>
                <a:gd name="connsiteX896" fmla="*/ 1697926 w 4728781"/>
                <a:gd name="connsiteY896" fmla="*/ 552450 h 1567338"/>
                <a:gd name="connsiteX897" fmla="*/ 3159823 w 4728781"/>
                <a:gd name="connsiteY897" fmla="*/ 514921 h 1567338"/>
                <a:gd name="connsiteX898" fmla="*/ 3196590 w 4728781"/>
                <a:gd name="connsiteY898" fmla="*/ 514921 h 1567338"/>
                <a:gd name="connsiteX899" fmla="*/ 3196590 w 4728781"/>
                <a:gd name="connsiteY899" fmla="*/ 538067 h 1567338"/>
                <a:gd name="connsiteX900" fmla="*/ 3159823 w 4728781"/>
                <a:gd name="connsiteY900" fmla="*/ 538067 h 1567338"/>
                <a:gd name="connsiteX901" fmla="*/ 1535525 w 4728781"/>
                <a:gd name="connsiteY901" fmla="*/ 499205 h 1567338"/>
                <a:gd name="connsiteX902" fmla="*/ 1572292 w 4728781"/>
                <a:gd name="connsiteY902" fmla="*/ 499205 h 1567338"/>
                <a:gd name="connsiteX903" fmla="*/ 1572292 w 4728781"/>
                <a:gd name="connsiteY903" fmla="*/ 535400 h 1567338"/>
                <a:gd name="connsiteX904" fmla="*/ 1535525 w 4728781"/>
                <a:gd name="connsiteY904" fmla="*/ 535400 h 1567338"/>
                <a:gd name="connsiteX905" fmla="*/ 2997422 w 4728781"/>
                <a:gd name="connsiteY905" fmla="*/ 495014 h 1567338"/>
                <a:gd name="connsiteX906" fmla="*/ 3034188 w 4728781"/>
                <a:gd name="connsiteY906" fmla="*/ 495014 h 1567338"/>
                <a:gd name="connsiteX907" fmla="*/ 3034188 w 4728781"/>
                <a:gd name="connsiteY907" fmla="*/ 531590 h 1567338"/>
                <a:gd name="connsiteX908" fmla="*/ 2997422 w 4728781"/>
                <a:gd name="connsiteY908" fmla="*/ 531590 h 1567338"/>
                <a:gd name="connsiteX909" fmla="*/ 3322224 w 4728781"/>
                <a:gd name="connsiteY909" fmla="*/ 493776 h 1567338"/>
                <a:gd name="connsiteX910" fmla="*/ 3358990 w 4728781"/>
                <a:gd name="connsiteY910" fmla="*/ 493776 h 1567338"/>
                <a:gd name="connsiteX911" fmla="*/ 3358990 w 4728781"/>
                <a:gd name="connsiteY911" fmla="*/ 530447 h 1567338"/>
                <a:gd name="connsiteX912" fmla="*/ 3322224 w 4728781"/>
                <a:gd name="connsiteY912" fmla="*/ 530447 h 1567338"/>
                <a:gd name="connsiteX913" fmla="*/ 2834925 w 4728781"/>
                <a:gd name="connsiteY913" fmla="*/ 493776 h 1567338"/>
                <a:gd name="connsiteX914" fmla="*/ 2871691 w 4728781"/>
                <a:gd name="connsiteY914" fmla="*/ 493776 h 1567338"/>
                <a:gd name="connsiteX915" fmla="*/ 2871691 w 4728781"/>
                <a:gd name="connsiteY915" fmla="*/ 530447 h 1567338"/>
                <a:gd name="connsiteX916" fmla="*/ 2834925 w 4728781"/>
                <a:gd name="connsiteY916" fmla="*/ 530447 h 1567338"/>
                <a:gd name="connsiteX917" fmla="*/ 2022824 w 4728781"/>
                <a:gd name="connsiteY917" fmla="*/ 493776 h 1567338"/>
                <a:gd name="connsiteX918" fmla="*/ 2059591 w 4728781"/>
                <a:gd name="connsiteY918" fmla="*/ 493776 h 1567338"/>
                <a:gd name="connsiteX919" fmla="*/ 2059591 w 4728781"/>
                <a:gd name="connsiteY919" fmla="*/ 530447 h 1567338"/>
                <a:gd name="connsiteX920" fmla="*/ 2022824 w 4728781"/>
                <a:gd name="connsiteY920" fmla="*/ 530447 h 1567338"/>
                <a:gd name="connsiteX921" fmla="*/ 2672524 w 4728781"/>
                <a:gd name="connsiteY921" fmla="*/ 472535 h 1567338"/>
                <a:gd name="connsiteX922" fmla="*/ 2709291 w 4728781"/>
                <a:gd name="connsiteY922" fmla="*/ 472535 h 1567338"/>
                <a:gd name="connsiteX923" fmla="*/ 2709291 w 4728781"/>
                <a:gd name="connsiteY923" fmla="*/ 495681 h 1567338"/>
                <a:gd name="connsiteX924" fmla="*/ 2672524 w 4728781"/>
                <a:gd name="connsiteY924" fmla="*/ 495681 h 1567338"/>
                <a:gd name="connsiteX925" fmla="*/ 1697926 w 4728781"/>
                <a:gd name="connsiteY925" fmla="*/ 472535 h 1567338"/>
                <a:gd name="connsiteX926" fmla="*/ 1734693 w 4728781"/>
                <a:gd name="connsiteY926" fmla="*/ 472535 h 1567338"/>
                <a:gd name="connsiteX927" fmla="*/ 1734693 w 4728781"/>
                <a:gd name="connsiteY927" fmla="*/ 495681 h 1567338"/>
                <a:gd name="connsiteX928" fmla="*/ 1697926 w 4728781"/>
                <a:gd name="connsiteY928" fmla="*/ 495681 h 1567338"/>
                <a:gd name="connsiteX929" fmla="*/ 1860327 w 4728781"/>
                <a:gd name="connsiteY929" fmla="*/ 470535 h 1567338"/>
                <a:gd name="connsiteX930" fmla="*/ 1897094 w 4728781"/>
                <a:gd name="connsiteY930" fmla="*/ 470535 h 1567338"/>
                <a:gd name="connsiteX931" fmla="*/ 1897094 w 4728781"/>
                <a:gd name="connsiteY931" fmla="*/ 506920 h 1567338"/>
                <a:gd name="connsiteX932" fmla="*/ 1860327 w 4728781"/>
                <a:gd name="connsiteY932" fmla="*/ 506920 h 1567338"/>
                <a:gd name="connsiteX933" fmla="*/ 1535525 w 4728781"/>
                <a:gd name="connsiteY933" fmla="*/ 445960 h 1567338"/>
                <a:gd name="connsiteX934" fmla="*/ 1572292 w 4728781"/>
                <a:gd name="connsiteY934" fmla="*/ 445960 h 1567338"/>
                <a:gd name="connsiteX935" fmla="*/ 1572292 w 4728781"/>
                <a:gd name="connsiteY935" fmla="*/ 482155 h 1567338"/>
                <a:gd name="connsiteX936" fmla="*/ 1535525 w 4728781"/>
                <a:gd name="connsiteY936" fmla="*/ 482155 h 1567338"/>
                <a:gd name="connsiteX937" fmla="*/ 2997422 w 4728781"/>
                <a:gd name="connsiteY937" fmla="*/ 441007 h 1567338"/>
                <a:gd name="connsiteX938" fmla="*/ 3034188 w 4728781"/>
                <a:gd name="connsiteY938" fmla="*/ 441007 h 1567338"/>
                <a:gd name="connsiteX939" fmla="*/ 3034188 w 4728781"/>
                <a:gd name="connsiteY939" fmla="*/ 477583 h 1567338"/>
                <a:gd name="connsiteX940" fmla="*/ 2997422 w 4728781"/>
                <a:gd name="connsiteY940" fmla="*/ 477583 h 1567338"/>
                <a:gd name="connsiteX941" fmla="*/ 3322224 w 4728781"/>
                <a:gd name="connsiteY941" fmla="*/ 439388 h 1567338"/>
                <a:gd name="connsiteX942" fmla="*/ 3358990 w 4728781"/>
                <a:gd name="connsiteY942" fmla="*/ 439388 h 1567338"/>
                <a:gd name="connsiteX943" fmla="*/ 3358990 w 4728781"/>
                <a:gd name="connsiteY943" fmla="*/ 476059 h 1567338"/>
                <a:gd name="connsiteX944" fmla="*/ 3322224 w 4728781"/>
                <a:gd name="connsiteY944" fmla="*/ 476059 h 1567338"/>
                <a:gd name="connsiteX945" fmla="*/ 2834925 w 4728781"/>
                <a:gd name="connsiteY945" fmla="*/ 439388 h 1567338"/>
                <a:gd name="connsiteX946" fmla="*/ 2871691 w 4728781"/>
                <a:gd name="connsiteY946" fmla="*/ 439388 h 1567338"/>
                <a:gd name="connsiteX947" fmla="*/ 2871691 w 4728781"/>
                <a:gd name="connsiteY947" fmla="*/ 476059 h 1567338"/>
                <a:gd name="connsiteX948" fmla="*/ 2834925 w 4728781"/>
                <a:gd name="connsiteY948" fmla="*/ 476059 h 1567338"/>
                <a:gd name="connsiteX949" fmla="*/ 2022824 w 4728781"/>
                <a:gd name="connsiteY949" fmla="*/ 439388 h 1567338"/>
                <a:gd name="connsiteX950" fmla="*/ 2059591 w 4728781"/>
                <a:gd name="connsiteY950" fmla="*/ 439388 h 1567338"/>
                <a:gd name="connsiteX951" fmla="*/ 2059591 w 4728781"/>
                <a:gd name="connsiteY951" fmla="*/ 476059 h 1567338"/>
                <a:gd name="connsiteX952" fmla="*/ 2022824 w 4728781"/>
                <a:gd name="connsiteY952" fmla="*/ 476059 h 1567338"/>
                <a:gd name="connsiteX953" fmla="*/ 1860327 w 4728781"/>
                <a:gd name="connsiteY953" fmla="*/ 416909 h 1567338"/>
                <a:gd name="connsiteX954" fmla="*/ 1897094 w 4728781"/>
                <a:gd name="connsiteY954" fmla="*/ 416909 h 1567338"/>
                <a:gd name="connsiteX955" fmla="*/ 1897094 w 4728781"/>
                <a:gd name="connsiteY955" fmla="*/ 453294 h 1567338"/>
                <a:gd name="connsiteX956" fmla="*/ 1860327 w 4728781"/>
                <a:gd name="connsiteY956" fmla="*/ 453294 h 1567338"/>
                <a:gd name="connsiteX957" fmla="*/ 1535525 w 4728781"/>
                <a:gd name="connsiteY957" fmla="*/ 392715 h 1567338"/>
                <a:gd name="connsiteX958" fmla="*/ 1572292 w 4728781"/>
                <a:gd name="connsiteY958" fmla="*/ 392715 h 1567338"/>
                <a:gd name="connsiteX959" fmla="*/ 1572292 w 4728781"/>
                <a:gd name="connsiteY959" fmla="*/ 428910 h 1567338"/>
                <a:gd name="connsiteX960" fmla="*/ 1535525 w 4728781"/>
                <a:gd name="connsiteY960" fmla="*/ 428910 h 1567338"/>
                <a:gd name="connsiteX961" fmla="*/ 2997422 w 4728781"/>
                <a:gd name="connsiteY961" fmla="*/ 386905 h 1567338"/>
                <a:gd name="connsiteX962" fmla="*/ 3034188 w 4728781"/>
                <a:gd name="connsiteY962" fmla="*/ 386905 h 1567338"/>
                <a:gd name="connsiteX963" fmla="*/ 3034188 w 4728781"/>
                <a:gd name="connsiteY963" fmla="*/ 423481 h 1567338"/>
                <a:gd name="connsiteX964" fmla="*/ 2997422 w 4728781"/>
                <a:gd name="connsiteY964" fmla="*/ 423481 h 1567338"/>
                <a:gd name="connsiteX965" fmla="*/ 3322224 w 4728781"/>
                <a:gd name="connsiteY965" fmla="*/ 385095 h 1567338"/>
                <a:gd name="connsiteX966" fmla="*/ 3358990 w 4728781"/>
                <a:gd name="connsiteY966" fmla="*/ 385095 h 1567338"/>
                <a:gd name="connsiteX967" fmla="*/ 3358990 w 4728781"/>
                <a:gd name="connsiteY967" fmla="*/ 421766 h 1567338"/>
                <a:gd name="connsiteX968" fmla="*/ 3322224 w 4728781"/>
                <a:gd name="connsiteY968" fmla="*/ 421766 h 1567338"/>
                <a:gd name="connsiteX969" fmla="*/ 2834925 w 4728781"/>
                <a:gd name="connsiteY969" fmla="*/ 385095 h 1567338"/>
                <a:gd name="connsiteX970" fmla="*/ 2871691 w 4728781"/>
                <a:gd name="connsiteY970" fmla="*/ 385095 h 1567338"/>
                <a:gd name="connsiteX971" fmla="*/ 2871691 w 4728781"/>
                <a:gd name="connsiteY971" fmla="*/ 421766 h 1567338"/>
                <a:gd name="connsiteX972" fmla="*/ 2834925 w 4728781"/>
                <a:gd name="connsiteY972" fmla="*/ 421766 h 1567338"/>
                <a:gd name="connsiteX973" fmla="*/ 2022824 w 4728781"/>
                <a:gd name="connsiteY973" fmla="*/ 385095 h 1567338"/>
                <a:gd name="connsiteX974" fmla="*/ 2059591 w 4728781"/>
                <a:gd name="connsiteY974" fmla="*/ 385095 h 1567338"/>
                <a:gd name="connsiteX975" fmla="*/ 2059591 w 4728781"/>
                <a:gd name="connsiteY975" fmla="*/ 421766 h 1567338"/>
                <a:gd name="connsiteX976" fmla="*/ 2022824 w 4728781"/>
                <a:gd name="connsiteY976" fmla="*/ 421766 h 1567338"/>
                <a:gd name="connsiteX977" fmla="*/ 1860327 w 4728781"/>
                <a:gd name="connsiteY977" fmla="*/ 363283 h 1567338"/>
                <a:gd name="connsiteX978" fmla="*/ 1897094 w 4728781"/>
                <a:gd name="connsiteY978" fmla="*/ 363283 h 1567338"/>
                <a:gd name="connsiteX979" fmla="*/ 1897094 w 4728781"/>
                <a:gd name="connsiteY979" fmla="*/ 399668 h 1567338"/>
                <a:gd name="connsiteX980" fmla="*/ 1860327 w 4728781"/>
                <a:gd name="connsiteY980" fmla="*/ 399668 h 1567338"/>
                <a:gd name="connsiteX981" fmla="*/ 1535525 w 4728781"/>
                <a:gd name="connsiteY981" fmla="*/ 339375 h 1567338"/>
                <a:gd name="connsiteX982" fmla="*/ 1572292 w 4728781"/>
                <a:gd name="connsiteY982" fmla="*/ 339375 h 1567338"/>
                <a:gd name="connsiteX983" fmla="*/ 1572292 w 4728781"/>
                <a:gd name="connsiteY983" fmla="*/ 375570 h 1567338"/>
                <a:gd name="connsiteX984" fmla="*/ 1535525 w 4728781"/>
                <a:gd name="connsiteY984" fmla="*/ 375570 h 1567338"/>
                <a:gd name="connsiteX985" fmla="*/ 2997422 w 4728781"/>
                <a:gd name="connsiteY985" fmla="*/ 332803 h 1567338"/>
                <a:gd name="connsiteX986" fmla="*/ 3034188 w 4728781"/>
                <a:gd name="connsiteY986" fmla="*/ 332803 h 1567338"/>
                <a:gd name="connsiteX987" fmla="*/ 3034188 w 4728781"/>
                <a:gd name="connsiteY987" fmla="*/ 369379 h 1567338"/>
                <a:gd name="connsiteX988" fmla="*/ 2997422 w 4728781"/>
                <a:gd name="connsiteY988" fmla="*/ 369379 h 1567338"/>
                <a:gd name="connsiteX989" fmla="*/ 3322224 w 4728781"/>
                <a:gd name="connsiteY989" fmla="*/ 330803 h 1567338"/>
                <a:gd name="connsiteX990" fmla="*/ 3358990 w 4728781"/>
                <a:gd name="connsiteY990" fmla="*/ 330803 h 1567338"/>
                <a:gd name="connsiteX991" fmla="*/ 3358990 w 4728781"/>
                <a:gd name="connsiteY991" fmla="*/ 367474 h 1567338"/>
                <a:gd name="connsiteX992" fmla="*/ 3322224 w 4728781"/>
                <a:gd name="connsiteY992" fmla="*/ 367474 h 1567338"/>
                <a:gd name="connsiteX993" fmla="*/ 2834925 w 4728781"/>
                <a:gd name="connsiteY993" fmla="*/ 330803 h 1567338"/>
                <a:gd name="connsiteX994" fmla="*/ 2871691 w 4728781"/>
                <a:gd name="connsiteY994" fmla="*/ 330803 h 1567338"/>
                <a:gd name="connsiteX995" fmla="*/ 2871691 w 4728781"/>
                <a:gd name="connsiteY995" fmla="*/ 367474 h 1567338"/>
                <a:gd name="connsiteX996" fmla="*/ 2834925 w 4728781"/>
                <a:gd name="connsiteY996" fmla="*/ 367474 h 1567338"/>
                <a:gd name="connsiteX997" fmla="*/ 2022824 w 4728781"/>
                <a:gd name="connsiteY997" fmla="*/ 330803 h 1567338"/>
                <a:gd name="connsiteX998" fmla="*/ 2059591 w 4728781"/>
                <a:gd name="connsiteY998" fmla="*/ 330803 h 1567338"/>
                <a:gd name="connsiteX999" fmla="*/ 2059591 w 4728781"/>
                <a:gd name="connsiteY999" fmla="*/ 367474 h 1567338"/>
                <a:gd name="connsiteX1000" fmla="*/ 2022824 w 4728781"/>
                <a:gd name="connsiteY1000" fmla="*/ 367474 h 1567338"/>
                <a:gd name="connsiteX1001" fmla="*/ 1860327 w 4728781"/>
                <a:gd name="connsiteY1001" fmla="*/ 309657 h 1567338"/>
                <a:gd name="connsiteX1002" fmla="*/ 1897094 w 4728781"/>
                <a:gd name="connsiteY1002" fmla="*/ 309657 h 1567338"/>
                <a:gd name="connsiteX1003" fmla="*/ 1897094 w 4728781"/>
                <a:gd name="connsiteY1003" fmla="*/ 346043 h 1567338"/>
                <a:gd name="connsiteX1004" fmla="*/ 1860327 w 4728781"/>
                <a:gd name="connsiteY1004" fmla="*/ 346043 h 1567338"/>
                <a:gd name="connsiteX1005" fmla="*/ 3322224 w 4728781"/>
                <a:gd name="connsiteY1005" fmla="*/ 288893 h 1567338"/>
                <a:gd name="connsiteX1006" fmla="*/ 3358990 w 4728781"/>
                <a:gd name="connsiteY1006" fmla="*/ 288893 h 1567338"/>
                <a:gd name="connsiteX1007" fmla="*/ 3358990 w 4728781"/>
                <a:gd name="connsiteY1007" fmla="*/ 312039 h 1567338"/>
                <a:gd name="connsiteX1008" fmla="*/ 3322224 w 4728781"/>
                <a:gd name="connsiteY1008" fmla="*/ 312039 h 1567338"/>
                <a:gd name="connsiteX1009" fmla="*/ 2834925 w 4728781"/>
                <a:gd name="connsiteY1009" fmla="*/ 288893 h 1567338"/>
                <a:gd name="connsiteX1010" fmla="*/ 2871691 w 4728781"/>
                <a:gd name="connsiteY1010" fmla="*/ 288893 h 1567338"/>
                <a:gd name="connsiteX1011" fmla="*/ 2871691 w 4728781"/>
                <a:gd name="connsiteY1011" fmla="*/ 312039 h 1567338"/>
                <a:gd name="connsiteX1012" fmla="*/ 2834925 w 4728781"/>
                <a:gd name="connsiteY1012" fmla="*/ 312039 h 1567338"/>
                <a:gd name="connsiteX1013" fmla="*/ 2022824 w 4728781"/>
                <a:gd name="connsiteY1013" fmla="*/ 288893 h 1567338"/>
                <a:gd name="connsiteX1014" fmla="*/ 2059591 w 4728781"/>
                <a:gd name="connsiteY1014" fmla="*/ 288893 h 1567338"/>
                <a:gd name="connsiteX1015" fmla="*/ 2059591 w 4728781"/>
                <a:gd name="connsiteY1015" fmla="*/ 312039 h 1567338"/>
                <a:gd name="connsiteX1016" fmla="*/ 2022824 w 4728781"/>
                <a:gd name="connsiteY1016" fmla="*/ 312039 h 1567338"/>
                <a:gd name="connsiteX1017" fmla="*/ 1535525 w 4728781"/>
                <a:gd name="connsiteY1017" fmla="*/ 286131 h 1567338"/>
                <a:gd name="connsiteX1018" fmla="*/ 1572292 w 4728781"/>
                <a:gd name="connsiteY1018" fmla="*/ 286131 h 1567338"/>
                <a:gd name="connsiteX1019" fmla="*/ 1572292 w 4728781"/>
                <a:gd name="connsiteY1019" fmla="*/ 322326 h 1567338"/>
                <a:gd name="connsiteX1020" fmla="*/ 1535525 w 4728781"/>
                <a:gd name="connsiteY1020" fmla="*/ 322326 h 1567338"/>
                <a:gd name="connsiteX1021" fmla="*/ 2997422 w 4728781"/>
                <a:gd name="connsiteY1021" fmla="*/ 278701 h 1567338"/>
                <a:gd name="connsiteX1022" fmla="*/ 3034188 w 4728781"/>
                <a:gd name="connsiteY1022" fmla="*/ 278701 h 1567338"/>
                <a:gd name="connsiteX1023" fmla="*/ 3034188 w 4728781"/>
                <a:gd name="connsiteY1023" fmla="*/ 315277 h 1567338"/>
                <a:gd name="connsiteX1024" fmla="*/ 2997422 w 4728781"/>
                <a:gd name="connsiteY1024" fmla="*/ 315277 h 1567338"/>
                <a:gd name="connsiteX1025" fmla="*/ 1860327 w 4728781"/>
                <a:gd name="connsiteY1025" fmla="*/ 256031 h 1567338"/>
                <a:gd name="connsiteX1026" fmla="*/ 1897094 w 4728781"/>
                <a:gd name="connsiteY1026" fmla="*/ 256031 h 1567338"/>
                <a:gd name="connsiteX1027" fmla="*/ 1897094 w 4728781"/>
                <a:gd name="connsiteY1027" fmla="*/ 292417 h 1567338"/>
                <a:gd name="connsiteX1028" fmla="*/ 1860327 w 4728781"/>
                <a:gd name="connsiteY1028" fmla="*/ 292417 h 1567338"/>
                <a:gd name="connsiteX1029" fmla="*/ 1535525 w 4728781"/>
                <a:gd name="connsiteY1029" fmla="*/ 232886 h 1567338"/>
                <a:gd name="connsiteX1030" fmla="*/ 1572292 w 4728781"/>
                <a:gd name="connsiteY1030" fmla="*/ 232886 h 1567338"/>
                <a:gd name="connsiteX1031" fmla="*/ 1572292 w 4728781"/>
                <a:gd name="connsiteY1031" fmla="*/ 269081 h 1567338"/>
                <a:gd name="connsiteX1032" fmla="*/ 1535525 w 4728781"/>
                <a:gd name="connsiteY1032" fmla="*/ 269081 h 1567338"/>
                <a:gd name="connsiteX1033" fmla="*/ 2997422 w 4728781"/>
                <a:gd name="connsiteY1033" fmla="*/ 224694 h 1567338"/>
                <a:gd name="connsiteX1034" fmla="*/ 3034188 w 4728781"/>
                <a:gd name="connsiteY1034" fmla="*/ 224694 h 1567338"/>
                <a:gd name="connsiteX1035" fmla="*/ 3034188 w 4728781"/>
                <a:gd name="connsiteY1035" fmla="*/ 261270 h 1567338"/>
                <a:gd name="connsiteX1036" fmla="*/ 2997422 w 4728781"/>
                <a:gd name="connsiteY1036" fmla="*/ 261270 h 1567338"/>
                <a:gd name="connsiteX1037" fmla="*/ 1860327 w 4728781"/>
                <a:gd name="connsiteY1037" fmla="*/ 202501 h 1567338"/>
                <a:gd name="connsiteX1038" fmla="*/ 1897094 w 4728781"/>
                <a:gd name="connsiteY1038" fmla="*/ 202501 h 1567338"/>
                <a:gd name="connsiteX1039" fmla="*/ 1897094 w 4728781"/>
                <a:gd name="connsiteY1039" fmla="*/ 238791 h 1567338"/>
                <a:gd name="connsiteX1040" fmla="*/ 1860327 w 4728781"/>
                <a:gd name="connsiteY1040" fmla="*/ 238791 h 1567338"/>
                <a:gd name="connsiteX1041" fmla="*/ 1535525 w 4728781"/>
                <a:gd name="connsiteY1041" fmla="*/ 191547 h 1567338"/>
                <a:gd name="connsiteX1042" fmla="*/ 1572292 w 4728781"/>
                <a:gd name="connsiteY1042" fmla="*/ 191547 h 1567338"/>
                <a:gd name="connsiteX1043" fmla="*/ 1572292 w 4728781"/>
                <a:gd name="connsiteY1043" fmla="*/ 214693 h 1567338"/>
                <a:gd name="connsiteX1044" fmla="*/ 1535525 w 4728781"/>
                <a:gd name="connsiteY1044" fmla="*/ 214693 h 1567338"/>
                <a:gd name="connsiteX1045" fmla="*/ 2997422 w 4728781"/>
                <a:gd name="connsiteY1045" fmla="*/ 170592 h 1567338"/>
                <a:gd name="connsiteX1046" fmla="*/ 3034188 w 4728781"/>
                <a:gd name="connsiteY1046" fmla="*/ 170592 h 1567338"/>
                <a:gd name="connsiteX1047" fmla="*/ 3034188 w 4728781"/>
                <a:gd name="connsiteY1047" fmla="*/ 207168 h 1567338"/>
                <a:gd name="connsiteX1048" fmla="*/ 2997422 w 4728781"/>
                <a:gd name="connsiteY1048" fmla="*/ 207168 h 1567338"/>
                <a:gd name="connsiteX1049" fmla="*/ 1860327 w 4728781"/>
                <a:gd name="connsiteY1049" fmla="*/ 148780 h 1567338"/>
                <a:gd name="connsiteX1050" fmla="*/ 1897094 w 4728781"/>
                <a:gd name="connsiteY1050" fmla="*/ 148780 h 1567338"/>
                <a:gd name="connsiteX1051" fmla="*/ 1897094 w 4728781"/>
                <a:gd name="connsiteY1051" fmla="*/ 185166 h 1567338"/>
                <a:gd name="connsiteX1052" fmla="*/ 1860327 w 4728781"/>
                <a:gd name="connsiteY1052" fmla="*/ 185166 h 1567338"/>
                <a:gd name="connsiteX1053" fmla="*/ 2997422 w 4728781"/>
                <a:gd name="connsiteY1053" fmla="*/ 116490 h 1567338"/>
                <a:gd name="connsiteX1054" fmla="*/ 3034188 w 4728781"/>
                <a:gd name="connsiteY1054" fmla="*/ 116490 h 1567338"/>
                <a:gd name="connsiteX1055" fmla="*/ 3034188 w 4728781"/>
                <a:gd name="connsiteY1055" fmla="*/ 153066 h 1567338"/>
                <a:gd name="connsiteX1056" fmla="*/ 2997422 w 4728781"/>
                <a:gd name="connsiteY1056" fmla="*/ 153066 h 1567338"/>
                <a:gd name="connsiteX1057" fmla="*/ 1860327 w 4728781"/>
                <a:gd name="connsiteY1057" fmla="*/ 95154 h 1567338"/>
                <a:gd name="connsiteX1058" fmla="*/ 1897094 w 4728781"/>
                <a:gd name="connsiteY1058" fmla="*/ 95154 h 1567338"/>
                <a:gd name="connsiteX1059" fmla="*/ 1897094 w 4728781"/>
                <a:gd name="connsiteY1059" fmla="*/ 131540 h 1567338"/>
                <a:gd name="connsiteX1060" fmla="*/ 1860327 w 4728781"/>
                <a:gd name="connsiteY1060" fmla="*/ 131540 h 1567338"/>
                <a:gd name="connsiteX1061" fmla="*/ 2997422 w 4728781"/>
                <a:gd name="connsiteY1061" fmla="*/ 74771 h 1567338"/>
                <a:gd name="connsiteX1062" fmla="*/ 3034188 w 4728781"/>
                <a:gd name="connsiteY1062" fmla="*/ 74771 h 1567338"/>
                <a:gd name="connsiteX1063" fmla="*/ 3034188 w 4728781"/>
                <a:gd name="connsiteY1063" fmla="*/ 97917 h 1567338"/>
                <a:gd name="connsiteX1064" fmla="*/ 2997422 w 4728781"/>
                <a:gd name="connsiteY1064" fmla="*/ 97917 h 1567338"/>
                <a:gd name="connsiteX1065" fmla="*/ 1860327 w 4728781"/>
                <a:gd name="connsiteY1065" fmla="*/ 41529 h 1567338"/>
                <a:gd name="connsiteX1066" fmla="*/ 1897094 w 4728781"/>
                <a:gd name="connsiteY1066" fmla="*/ 41529 h 1567338"/>
                <a:gd name="connsiteX1067" fmla="*/ 1897094 w 4728781"/>
                <a:gd name="connsiteY1067" fmla="*/ 77915 h 1567338"/>
                <a:gd name="connsiteX1068" fmla="*/ 1860327 w 4728781"/>
                <a:gd name="connsiteY1068" fmla="*/ 77915 h 1567338"/>
                <a:gd name="connsiteX1069" fmla="*/ 1860327 w 4728781"/>
                <a:gd name="connsiteY1069" fmla="*/ 0 h 1567338"/>
                <a:gd name="connsiteX1070" fmla="*/ 1897094 w 4728781"/>
                <a:gd name="connsiteY1070" fmla="*/ 0 h 1567338"/>
                <a:gd name="connsiteX1071" fmla="*/ 1897094 w 4728781"/>
                <a:gd name="connsiteY1071" fmla="*/ 23146 h 1567338"/>
                <a:gd name="connsiteX1072" fmla="*/ 1860327 w 4728781"/>
                <a:gd name="connsiteY1072" fmla="*/ 23146 h 156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</a:cxnLst>
              <a:rect l="l" t="t" r="r" b="b"/>
              <a:pathLst>
                <a:path w="4728781" h="1567338">
                  <a:moveTo>
                    <a:pt x="1860327" y="1544192"/>
                  </a:moveTo>
                  <a:lnTo>
                    <a:pt x="1897094" y="1544192"/>
                  </a:lnTo>
                  <a:lnTo>
                    <a:pt x="1897094" y="1567338"/>
                  </a:lnTo>
                  <a:lnTo>
                    <a:pt x="1860327" y="1567338"/>
                  </a:lnTo>
                  <a:close/>
                  <a:moveTo>
                    <a:pt x="1860327" y="1489519"/>
                  </a:moveTo>
                  <a:lnTo>
                    <a:pt x="1897094" y="1489519"/>
                  </a:lnTo>
                  <a:lnTo>
                    <a:pt x="1897094" y="1525904"/>
                  </a:lnTo>
                  <a:lnTo>
                    <a:pt x="1860327" y="1525904"/>
                  </a:lnTo>
                  <a:close/>
                  <a:moveTo>
                    <a:pt x="2997422" y="1469421"/>
                  </a:moveTo>
                  <a:lnTo>
                    <a:pt x="3034188" y="1469421"/>
                  </a:lnTo>
                  <a:lnTo>
                    <a:pt x="3034188" y="1492567"/>
                  </a:lnTo>
                  <a:lnTo>
                    <a:pt x="2997422" y="1492567"/>
                  </a:lnTo>
                  <a:close/>
                  <a:moveTo>
                    <a:pt x="1860327" y="1435893"/>
                  </a:moveTo>
                  <a:lnTo>
                    <a:pt x="1897094" y="1435893"/>
                  </a:lnTo>
                  <a:lnTo>
                    <a:pt x="1897094" y="1472183"/>
                  </a:lnTo>
                  <a:lnTo>
                    <a:pt x="1860327" y="1472183"/>
                  </a:lnTo>
                  <a:close/>
                  <a:moveTo>
                    <a:pt x="2997422" y="1414271"/>
                  </a:moveTo>
                  <a:lnTo>
                    <a:pt x="3034188" y="1414271"/>
                  </a:lnTo>
                  <a:lnTo>
                    <a:pt x="3034188" y="1450847"/>
                  </a:lnTo>
                  <a:lnTo>
                    <a:pt x="2997422" y="1450847"/>
                  </a:lnTo>
                  <a:close/>
                  <a:moveTo>
                    <a:pt x="1860327" y="1382172"/>
                  </a:moveTo>
                  <a:lnTo>
                    <a:pt x="1897094" y="1382172"/>
                  </a:lnTo>
                  <a:lnTo>
                    <a:pt x="1897094" y="1418557"/>
                  </a:lnTo>
                  <a:lnTo>
                    <a:pt x="1860327" y="1418557"/>
                  </a:lnTo>
                  <a:close/>
                  <a:moveTo>
                    <a:pt x="2997422" y="1360170"/>
                  </a:moveTo>
                  <a:lnTo>
                    <a:pt x="3034188" y="1360170"/>
                  </a:lnTo>
                  <a:lnTo>
                    <a:pt x="3034188" y="1396746"/>
                  </a:lnTo>
                  <a:lnTo>
                    <a:pt x="2997422" y="1396746"/>
                  </a:lnTo>
                  <a:close/>
                  <a:moveTo>
                    <a:pt x="1535525" y="1352645"/>
                  </a:moveTo>
                  <a:lnTo>
                    <a:pt x="1572292" y="1352645"/>
                  </a:lnTo>
                  <a:lnTo>
                    <a:pt x="1572292" y="1375791"/>
                  </a:lnTo>
                  <a:lnTo>
                    <a:pt x="1535525" y="1375791"/>
                  </a:lnTo>
                  <a:close/>
                  <a:moveTo>
                    <a:pt x="1860327" y="1328642"/>
                  </a:moveTo>
                  <a:lnTo>
                    <a:pt x="1897094" y="1328642"/>
                  </a:lnTo>
                  <a:lnTo>
                    <a:pt x="1897094" y="1364932"/>
                  </a:lnTo>
                  <a:lnTo>
                    <a:pt x="1860327" y="1364932"/>
                  </a:lnTo>
                  <a:close/>
                  <a:moveTo>
                    <a:pt x="2997422" y="1306163"/>
                  </a:moveTo>
                  <a:lnTo>
                    <a:pt x="3034188" y="1306163"/>
                  </a:lnTo>
                  <a:lnTo>
                    <a:pt x="3034188" y="1342739"/>
                  </a:lnTo>
                  <a:lnTo>
                    <a:pt x="2997422" y="1342739"/>
                  </a:lnTo>
                  <a:close/>
                  <a:moveTo>
                    <a:pt x="1535525" y="1298257"/>
                  </a:moveTo>
                  <a:lnTo>
                    <a:pt x="1572292" y="1298257"/>
                  </a:lnTo>
                  <a:lnTo>
                    <a:pt x="1572292" y="1334452"/>
                  </a:lnTo>
                  <a:lnTo>
                    <a:pt x="1535525" y="1334452"/>
                  </a:lnTo>
                  <a:close/>
                  <a:moveTo>
                    <a:pt x="1860327" y="1274921"/>
                  </a:moveTo>
                  <a:lnTo>
                    <a:pt x="1897094" y="1274921"/>
                  </a:lnTo>
                  <a:lnTo>
                    <a:pt x="1897094" y="1311306"/>
                  </a:lnTo>
                  <a:lnTo>
                    <a:pt x="1860327" y="1311306"/>
                  </a:lnTo>
                  <a:close/>
                  <a:moveTo>
                    <a:pt x="3322224" y="1255395"/>
                  </a:moveTo>
                  <a:lnTo>
                    <a:pt x="3358990" y="1255395"/>
                  </a:lnTo>
                  <a:lnTo>
                    <a:pt x="3358990" y="1278541"/>
                  </a:lnTo>
                  <a:lnTo>
                    <a:pt x="3322224" y="1278541"/>
                  </a:lnTo>
                  <a:close/>
                  <a:moveTo>
                    <a:pt x="2834925" y="1255395"/>
                  </a:moveTo>
                  <a:lnTo>
                    <a:pt x="2871691" y="1255395"/>
                  </a:lnTo>
                  <a:lnTo>
                    <a:pt x="2871691" y="1278541"/>
                  </a:lnTo>
                  <a:lnTo>
                    <a:pt x="2834925" y="1278541"/>
                  </a:lnTo>
                  <a:close/>
                  <a:moveTo>
                    <a:pt x="2022824" y="1255395"/>
                  </a:moveTo>
                  <a:lnTo>
                    <a:pt x="2059591" y="1255395"/>
                  </a:lnTo>
                  <a:lnTo>
                    <a:pt x="2059591" y="1278541"/>
                  </a:lnTo>
                  <a:lnTo>
                    <a:pt x="2022824" y="1278541"/>
                  </a:lnTo>
                  <a:close/>
                  <a:moveTo>
                    <a:pt x="2997422" y="1252061"/>
                  </a:moveTo>
                  <a:lnTo>
                    <a:pt x="3034188" y="1252061"/>
                  </a:lnTo>
                  <a:lnTo>
                    <a:pt x="3034188" y="1288637"/>
                  </a:lnTo>
                  <a:lnTo>
                    <a:pt x="2997422" y="1288637"/>
                  </a:lnTo>
                  <a:close/>
                  <a:moveTo>
                    <a:pt x="1535525" y="1245012"/>
                  </a:moveTo>
                  <a:lnTo>
                    <a:pt x="1572292" y="1245012"/>
                  </a:lnTo>
                  <a:lnTo>
                    <a:pt x="1572292" y="1281207"/>
                  </a:lnTo>
                  <a:lnTo>
                    <a:pt x="1535525" y="1281207"/>
                  </a:lnTo>
                  <a:close/>
                  <a:moveTo>
                    <a:pt x="1860327" y="1221390"/>
                  </a:moveTo>
                  <a:lnTo>
                    <a:pt x="1897094" y="1221390"/>
                  </a:lnTo>
                  <a:lnTo>
                    <a:pt x="1897094" y="1257680"/>
                  </a:lnTo>
                  <a:lnTo>
                    <a:pt x="1860327" y="1257680"/>
                  </a:lnTo>
                  <a:close/>
                  <a:moveTo>
                    <a:pt x="3322224" y="1199959"/>
                  </a:moveTo>
                  <a:lnTo>
                    <a:pt x="3358990" y="1199959"/>
                  </a:lnTo>
                  <a:lnTo>
                    <a:pt x="3358990" y="1236630"/>
                  </a:lnTo>
                  <a:lnTo>
                    <a:pt x="3322224" y="1236630"/>
                  </a:lnTo>
                  <a:close/>
                  <a:moveTo>
                    <a:pt x="2834925" y="1199959"/>
                  </a:moveTo>
                  <a:lnTo>
                    <a:pt x="2871691" y="1199959"/>
                  </a:lnTo>
                  <a:lnTo>
                    <a:pt x="2871691" y="1236630"/>
                  </a:lnTo>
                  <a:lnTo>
                    <a:pt x="2834925" y="1236630"/>
                  </a:lnTo>
                  <a:close/>
                  <a:moveTo>
                    <a:pt x="2022824" y="1199959"/>
                  </a:moveTo>
                  <a:lnTo>
                    <a:pt x="2059591" y="1199959"/>
                  </a:lnTo>
                  <a:lnTo>
                    <a:pt x="2059591" y="1236630"/>
                  </a:lnTo>
                  <a:lnTo>
                    <a:pt x="2022824" y="1236630"/>
                  </a:lnTo>
                  <a:close/>
                  <a:moveTo>
                    <a:pt x="2997422" y="1197959"/>
                  </a:moveTo>
                  <a:lnTo>
                    <a:pt x="3034188" y="1197959"/>
                  </a:lnTo>
                  <a:lnTo>
                    <a:pt x="3034188" y="1234535"/>
                  </a:lnTo>
                  <a:lnTo>
                    <a:pt x="2997422" y="1234535"/>
                  </a:lnTo>
                  <a:close/>
                  <a:moveTo>
                    <a:pt x="1535525" y="1191768"/>
                  </a:moveTo>
                  <a:lnTo>
                    <a:pt x="1572292" y="1191768"/>
                  </a:lnTo>
                  <a:lnTo>
                    <a:pt x="1572292" y="1227963"/>
                  </a:lnTo>
                  <a:lnTo>
                    <a:pt x="1535525" y="1227963"/>
                  </a:lnTo>
                  <a:close/>
                  <a:moveTo>
                    <a:pt x="1860327" y="1167669"/>
                  </a:moveTo>
                  <a:lnTo>
                    <a:pt x="1897094" y="1167669"/>
                  </a:lnTo>
                  <a:lnTo>
                    <a:pt x="1897094" y="1204055"/>
                  </a:lnTo>
                  <a:lnTo>
                    <a:pt x="1860327" y="1204055"/>
                  </a:lnTo>
                  <a:close/>
                  <a:moveTo>
                    <a:pt x="3322224" y="1145666"/>
                  </a:moveTo>
                  <a:lnTo>
                    <a:pt x="3358990" y="1145666"/>
                  </a:lnTo>
                  <a:lnTo>
                    <a:pt x="3358990" y="1182337"/>
                  </a:lnTo>
                  <a:lnTo>
                    <a:pt x="3322224" y="1182337"/>
                  </a:lnTo>
                  <a:close/>
                  <a:moveTo>
                    <a:pt x="2834925" y="1145666"/>
                  </a:moveTo>
                  <a:lnTo>
                    <a:pt x="2871691" y="1145666"/>
                  </a:lnTo>
                  <a:lnTo>
                    <a:pt x="2871691" y="1182337"/>
                  </a:lnTo>
                  <a:lnTo>
                    <a:pt x="2834925" y="1182337"/>
                  </a:lnTo>
                  <a:close/>
                  <a:moveTo>
                    <a:pt x="2022824" y="1145666"/>
                  </a:moveTo>
                  <a:lnTo>
                    <a:pt x="2059591" y="1145666"/>
                  </a:lnTo>
                  <a:lnTo>
                    <a:pt x="2059591" y="1182337"/>
                  </a:lnTo>
                  <a:lnTo>
                    <a:pt x="2022824" y="1182337"/>
                  </a:lnTo>
                  <a:close/>
                  <a:moveTo>
                    <a:pt x="2997422" y="1143857"/>
                  </a:moveTo>
                  <a:lnTo>
                    <a:pt x="3034188" y="1143857"/>
                  </a:lnTo>
                  <a:lnTo>
                    <a:pt x="3034188" y="1180433"/>
                  </a:lnTo>
                  <a:lnTo>
                    <a:pt x="2997422" y="1180433"/>
                  </a:lnTo>
                  <a:close/>
                  <a:moveTo>
                    <a:pt x="1535525" y="1138523"/>
                  </a:moveTo>
                  <a:lnTo>
                    <a:pt x="1572292" y="1138523"/>
                  </a:lnTo>
                  <a:lnTo>
                    <a:pt x="1572292" y="1174718"/>
                  </a:lnTo>
                  <a:lnTo>
                    <a:pt x="1535525" y="1174718"/>
                  </a:lnTo>
                  <a:close/>
                  <a:moveTo>
                    <a:pt x="1860327" y="1114043"/>
                  </a:moveTo>
                  <a:lnTo>
                    <a:pt x="1897094" y="1114043"/>
                  </a:lnTo>
                  <a:lnTo>
                    <a:pt x="1897094" y="1150428"/>
                  </a:lnTo>
                  <a:lnTo>
                    <a:pt x="1860327" y="1150428"/>
                  </a:lnTo>
                  <a:close/>
                  <a:moveTo>
                    <a:pt x="3322224" y="1091279"/>
                  </a:moveTo>
                  <a:lnTo>
                    <a:pt x="3358990" y="1091279"/>
                  </a:lnTo>
                  <a:lnTo>
                    <a:pt x="3358990" y="1127950"/>
                  </a:lnTo>
                  <a:lnTo>
                    <a:pt x="3322224" y="1127950"/>
                  </a:lnTo>
                  <a:close/>
                  <a:moveTo>
                    <a:pt x="2834925" y="1091279"/>
                  </a:moveTo>
                  <a:lnTo>
                    <a:pt x="2871691" y="1091279"/>
                  </a:lnTo>
                  <a:lnTo>
                    <a:pt x="2871691" y="1127950"/>
                  </a:lnTo>
                  <a:lnTo>
                    <a:pt x="2834925" y="1127950"/>
                  </a:lnTo>
                  <a:close/>
                  <a:moveTo>
                    <a:pt x="2022824" y="1091279"/>
                  </a:moveTo>
                  <a:lnTo>
                    <a:pt x="2059591" y="1091279"/>
                  </a:lnTo>
                  <a:lnTo>
                    <a:pt x="2059591" y="1127950"/>
                  </a:lnTo>
                  <a:lnTo>
                    <a:pt x="2022824" y="1127950"/>
                  </a:lnTo>
                  <a:close/>
                  <a:moveTo>
                    <a:pt x="2997422" y="1089850"/>
                  </a:moveTo>
                  <a:lnTo>
                    <a:pt x="3034188" y="1089850"/>
                  </a:lnTo>
                  <a:lnTo>
                    <a:pt x="3034188" y="1126426"/>
                  </a:lnTo>
                  <a:lnTo>
                    <a:pt x="2997422" y="1126426"/>
                  </a:lnTo>
                  <a:close/>
                  <a:moveTo>
                    <a:pt x="1535525" y="1085183"/>
                  </a:moveTo>
                  <a:lnTo>
                    <a:pt x="1572292" y="1085183"/>
                  </a:lnTo>
                  <a:lnTo>
                    <a:pt x="1572292" y="1121378"/>
                  </a:lnTo>
                  <a:lnTo>
                    <a:pt x="1535525" y="1121378"/>
                  </a:lnTo>
                  <a:close/>
                  <a:moveTo>
                    <a:pt x="2672524" y="1071657"/>
                  </a:moveTo>
                  <a:lnTo>
                    <a:pt x="2709291" y="1071657"/>
                  </a:lnTo>
                  <a:lnTo>
                    <a:pt x="2709291" y="1094803"/>
                  </a:lnTo>
                  <a:lnTo>
                    <a:pt x="2672524" y="1094803"/>
                  </a:lnTo>
                  <a:close/>
                  <a:moveTo>
                    <a:pt x="1697926" y="1071657"/>
                  </a:moveTo>
                  <a:lnTo>
                    <a:pt x="1734693" y="1071657"/>
                  </a:lnTo>
                  <a:lnTo>
                    <a:pt x="1734693" y="1094803"/>
                  </a:lnTo>
                  <a:lnTo>
                    <a:pt x="1697926" y="1094803"/>
                  </a:lnTo>
                  <a:close/>
                  <a:moveTo>
                    <a:pt x="1860327" y="1060418"/>
                  </a:moveTo>
                  <a:lnTo>
                    <a:pt x="1897094" y="1060418"/>
                  </a:lnTo>
                  <a:lnTo>
                    <a:pt x="1897094" y="1096803"/>
                  </a:lnTo>
                  <a:lnTo>
                    <a:pt x="1860327" y="1096803"/>
                  </a:lnTo>
                  <a:close/>
                  <a:moveTo>
                    <a:pt x="3322224" y="1036986"/>
                  </a:moveTo>
                  <a:lnTo>
                    <a:pt x="3358990" y="1036986"/>
                  </a:lnTo>
                  <a:lnTo>
                    <a:pt x="3358990" y="1073657"/>
                  </a:lnTo>
                  <a:lnTo>
                    <a:pt x="3322224" y="1073657"/>
                  </a:lnTo>
                  <a:close/>
                  <a:moveTo>
                    <a:pt x="2834925" y="1036986"/>
                  </a:moveTo>
                  <a:lnTo>
                    <a:pt x="2871691" y="1036986"/>
                  </a:lnTo>
                  <a:lnTo>
                    <a:pt x="2871691" y="1073657"/>
                  </a:lnTo>
                  <a:lnTo>
                    <a:pt x="2834925" y="1073657"/>
                  </a:lnTo>
                  <a:close/>
                  <a:moveTo>
                    <a:pt x="2022824" y="1036986"/>
                  </a:moveTo>
                  <a:lnTo>
                    <a:pt x="2059591" y="1036986"/>
                  </a:lnTo>
                  <a:lnTo>
                    <a:pt x="2059591" y="1073657"/>
                  </a:lnTo>
                  <a:lnTo>
                    <a:pt x="2022824" y="1073657"/>
                  </a:lnTo>
                  <a:close/>
                  <a:moveTo>
                    <a:pt x="2997422" y="1035748"/>
                  </a:moveTo>
                  <a:lnTo>
                    <a:pt x="3034188" y="1035748"/>
                  </a:lnTo>
                  <a:lnTo>
                    <a:pt x="3034188" y="1072324"/>
                  </a:lnTo>
                  <a:lnTo>
                    <a:pt x="2997422" y="1072324"/>
                  </a:lnTo>
                  <a:close/>
                  <a:moveTo>
                    <a:pt x="1535525" y="1031938"/>
                  </a:moveTo>
                  <a:lnTo>
                    <a:pt x="1572292" y="1031938"/>
                  </a:lnTo>
                  <a:lnTo>
                    <a:pt x="1572292" y="1068133"/>
                  </a:lnTo>
                  <a:lnTo>
                    <a:pt x="1535525" y="1068133"/>
                  </a:lnTo>
                  <a:close/>
                  <a:moveTo>
                    <a:pt x="3159823" y="1029366"/>
                  </a:moveTo>
                  <a:lnTo>
                    <a:pt x="3196590" y="1029366"/>
                  </a:lnTo>
                  <a:lnTo>
                    <a:pt x="3196590" y="1052512"/>
                  </a:lnTo>
                  <a:lnTo>
                    <a:pt x="3159823" y="1052512"/>
                  </a:lnTo>
                  <a:close/>
                  <a:moveTo>
                    <a:pt x="2672524" y="1014888"/>
                  </a:moveTo>
                  <a:lnTo>
                    <a:pt x="2709291" y="1014888"/>
                  </a:lnTo>
                  <a:lnTo>
                    <a:pt x="2709291" y="1052226"/>
                  </a:lnTo>
                  <a:lnTo>
                    <a:pt x="2672524" y="1052226"/>
                  </a:lnTo>
                  <a:close/>
                  <a:moveTo>
                    <a:pt x="1697926" y="1014888"/>
                  </a:moveTo>
                  <a:lnTo>
                    <a:pt x="1734693" y="1014888"/>
                  </a:lnTo>
                  <a:lnTo>
                    <a:pt x="1734693" y="1052226"/>
                  </a:lnTo>
                  <a:lnTo>
                    <a:pt x="1697926" y="1052226"/>
                  </a:lnTo>
                  <a:close/>
                  <a:moveTo>
                    <a:pt x="1860327" y="1006792"/>
                  </a:moveTo>
                  <a:lnTo>
                    <a:pt x="1897094" y="1006792"/>
                  </a:lnTo>
                  <a:lnTo>
                    <a:pt x="1897094" y="1043177"/>
                  </a:lnTo>
                  <a:lnTo>
                    <a:pt x="1860327" y="1043177"/>
                  </a:lnTo>
                  <a:close/>
                  <a:moveTo>
                    <a:pt x="1210627" y="995172"/>
                  </a:moveTo>
                  <a:lnTo>
                    <a:pt x="1247394" y="995172"/>
                  </a:lnTo>
                  <a:lnTo>
                    <a:pt x="1247394" y="1018318"/>
                  </a:lnTo>
                  <a:lnTo>
                    <a:pt x="1210627" y="1018318"/>
                  </a:lnTo>
                  <a:close/>
                  <a:moveTo>
                    <a:pt x="3322224" y="982694"/>
                  </a:moveTo>
                  <a:lnTo>
                    <a:pt x="3358990" y="982694"/>
                  </a:lnTo>
                  <a:lnTo>
                    <a:pt x="3358990" y="1019365"/>
                  </a:lnTo>
                  <a:lnTo>
                    <a:pt x="3322224" y="1019365"/>
                  </a:lnTo>
                  <a:close/>
                  <a:moveTo>
                    <a:pt x="2834925" y="982694"/>
                  </a:moveTo>
                  <a:lnTo>
                    <a:pt x="2871691" y="982694"/>
                  </a:lnTo>
                  <a:lnTo>
                    <a:pt x="2871691" y="1019365"/>
                  </a:lnTo>
                  <a:lnTo>
                    <a:pt x="2834925" y="1019365"/>
                  </a:lnTo>
                  <a:close/>
                  <a:moveTo>
                    <a:pt x="2022824" y="982694"/>
                  </a:moveTo>
                  <a:lnTo>
                    <a:pt x="2059591" y="982694"/>
                  </a:lnTo>
                  <a:lnTo>
                    <a:pt x="2059591" y="1019365"/>
                  </a:lnTo>
                  <a:lnTo>
                    <a:pt x="2022824" y="1019365"/>
                  </a:lnTo>
                  <a:close/>
                  <a:moveTo>
                    <a:pt x="2997422" y="981646"/>
                  </a:moveTo>
                  <a:lnTo>
                    <a:pt x="3034188" y="981646"/>
                  </a:lnTo>
                  <a:lnTo>
                    <a:pt x="3034188" y="1018222"/>
                  </a:lnTo>
                  <a:lnTo>
                    <a:pt x="2997422" y="1018222"/>
                  </a:lnTo>
                  <a:close/>
                  <a:moveTo>
                    <a:pt x="1535525" y="978693"/>
                  </a:moveTo>
                  <a:lnTo>
                    <a:pt x="1572292" y="978693"/>
                  </a:lnTo>
                  <a:lnTo>
                    <a:pt x="1572292" y="1014888"/>
                  </a:lnTo>
                  <a:lnTo>
                    <a:pt x="1535525" y="1014888"/>
                  </a:lnTo>
                  <a:close/>
                  <a:moveTo>
                    <a:pt x="3159823" y="975741"/>
                  </a:moveTo>
                  <a:lnTo>
                    <a:pt x="3196590" y="975741"/>
                  </a:lnTo>
                  <a:lnTo>
                    <a:pt x="3196590" y="1011555"/>
                  </a:lnTo>
                  <a:lnTo>
                    <a:pt x="3159823" y="1011555"/>
                  </a:lnTo>
                  <a:close/>
                  <a:moveTo>
                    <a:pt x="2672524" y="959358"/>
                  </a:moveTo>
                  <a:lnTo>
                    <a:pt x="2709291" y="959358"/>
                  </a:lnTo>
                  <a:lnTo>
                    <a:pt x="2709291" y="996696"/>
                  </a:lnTo>
                  <a:lnTo>
                    <a:pt x="2672524" y="996696"/>
                  </a:lnTo>
                  <a:close/>
                  <a:moveTo>
                    <a:pt x="1697926" y="959358"/>
                  </a:moveTo>
                  <a:lnTo>
                    <a:pt x="1734693" y="959358"/>
                  </a:lnTo>
                  <a:lnTo>
                    <a:pt x="1734693" y="996696"/>
                  </a:lnTo>
                  <a:lnTo>
                    <a:pt x="1697926" y="996696"/>
                  </a:lnTo>
                  <a:close/>
                  <a:moveTo>
                    <a:pt x="1860327" y="953166"/>
                  </a:moveTo>
                  <a:lnTo>
                    <a:pt x="1897094" y="953166"/>
                  </a:lnTo>
                  <a:lnTo>
                    <a:pt x="1897094" y="989551"/>
                  </a:lnTo>
                  <a:lnTo>
                    <a:pt x="1860327" y="989551"/>
                  </a:lnTo>
                  <a:close/>
                  <a:moveTo>
                    <a:pt x="3484721" y="949642"/>
                  </a:moveTo>
                  <a:lnTo>
                    <a:pt x="3521487" y="949642"/>
                  </a:lnTo>
                  <a:lnTo>
                    <a:pt x="3521487" y="972788"/>
                  </a:lnTo>
                  <a:lnTo>
                    <a:pt x="3484721" y="972788"/>
                  </a:lnTo>
                  <a:close/>
                  <a:moveTo>
                    <a:pt x="2185225" y="949642"/>
                  </a:moveTo>
                  <a:lnTo>
                    <a:pt x="2221992" y="949642"/>
                  </a:lnTo>
                  <a:lnTo>
                    <a:pt x="2221992" y="972788"/>
                  </a:lnTo>
                  <a:lnTo>
                    <a:pt x="2185225" y="972788"/>
                  </a:lnTo>
                  <a:close/>
                  <a:moveTo>
                    <a:pt x="1373028" y="949642"/>
                  </a:moveTo>
                  <a:lnTo>
                    <a:pt x="1409795" y="949642"/>
                  </a:lnTo>
                  <a:lnTo>
                    <a:pt x="1409795" y="972788"/>
                  </a:lnTo>
                  <a:lnTo>
                    <a:pt x="1373028" y="972788"/>
                  </a:lnTo>
                  <a:close/>
                  <a:moveTo>
                    <a:pt x="1210627" y="936593"/>
                  </a:moveTo>
                  <a:lnTo>
                    <a:pt x="1247394" y="936593"/>
                  </a:lnTo>
                  <a:lnTo>
                    <a:pt x="1247394" y="974788"/>
                  </a:lnTo>
                  <a:lnTo>
                    <a:pt x="1210627" y="974788"/>
                  </a:lnTo>
                  <a:close/>
                  <a:moveTo>
                    <a:pt x="3322224" y="928306"/>
                  </a:moveTo>
                  <a:lnTo>
                    <a:pt x="3358990" y="928306"/>
                  </a:lnTo>
                  <a:lnTo>
                    <a:pt x="3358990" y="964977"/>
                  </a:lnTo>
                  <a:lnTo>
                    <a:pt x="3322224" y="964977"/>
                  </a:lnTo>
                  <a:close/>
                  <a:moveTo>
                    <a:pt x="2834925" y="928306"/>
                  </a:moveTo>
                  <a:lnTo>
                    <a:pt x="2871691" y="928306"/>
                  </a:lnTo>
                  <a:lnTo>
                    <a:pt x="2871691" y="964977"/>
                  </a:lnTo>
                  <a:lnTo>
                    <a:pt x="2834925" y="964977"/>
                  </a:lnTo>
                  <a:close/>
                  <a:moveTo>
                    <a:pt x="2022824" y="928306"/>
                  </a:moveTo>
                  <a:lnTo>
                    <a:pt x="2059591" y="928306"/>
                  </a:lnTo>
                  <a:lnTo>
                    <a:pt x="2059591" y="964977"/>
                  </a:lnTo>
                  <a:lnTo>
                    <a:pt x="2022824" y="964977"/>
                  </a:lnTo>
                  <a:close/>
                  <a:moveTo>
                    <a:pt x="2997422" y="927639"/>
                  </a:moveTo>
                  <a:lnTo>
                    <a:pt x="3034188" y="927639"/>
                  </a:lnTo>
                  <a:lnTo>
                    <a:pt x="3034188" y="964215"/>
                  </a:lnTo>
                  <a:lnTo>
                    <a:pt x="2997422" y="964215"/>
                  </a:lnTo>
                  <a:close/>
                  <a:moveTo>
                    <a:pt x="1535525" y="925353"/>
                  </a:moveTo>
                  <a:lnTo>
                    <a:pt x="1572292" y="925353"/>
                  </a:lnTo>
                  <a:lnTo>
                    <a:pt x="1572292" y="961548"/>
                  </a:lnTo>
                  <a:lnTo>
                    <a:pt x="1535525" y="961548"/>
                  </a:lnTo>
                  <a:close/>
                  <a:moveTo>
                    <a:pt x="3159823" y="923258"/>
                  </a:moveTo>
                  <a:lnTo>
                    <a:pt x="3196590" y="923258"/>
                  </a:lnTo>
                  <a:lnTo>
                    <a:pt x="3196590" y="959072"/>
                  </a:lnTo>
                  <a:lnTo>
                    <a:pt x="3159823" y="959072"/>
                  </a:lnTo>
                  <a:close/>
                  <a:moveTo>
                    <a:pt x="2672524" y="903922"/>
                  </a:moveTo>
                  <a:lnTo>
                    <a:pt x="2709291" y="903922"/>
                  </a:lnTo>
                  <a:lnTo>
                    <a:pt x="2709291" y="941165"/>
                  </a:lnTo>
                  <a:lnTo>
                    <a:pt x="2672524" y="941165"/>
                  </a:lnTo>
                  <a:close/>
                  <a:moveTo>
                    <a:pt x="1697926" y="903922"/>
                  </a:moveTo>
                  <a:lnTo>
                    <a:pt x="1734693" y="903922"/>
                  </a:lnTo>
                  <a:lnTo>
                    <a:pt x="1734693" y="941165"/>
                  </a:lnTo>
                  <a:lnTo>
                    <a:pt x="1697926" y="941165"/>
                  </a:lnTo>
                  <a:close/>
                  <a:moveTo>
                    <a:pt x="1860327" y="899541"/>
                  </a:moveTo>
                  <a:lnTo>
                    <a:pt x="1897094" y="899541"/>
                  </a:lnTo>
                  <a:lnTo>
                    <a:pt x="1897094" y="935926"/>
                  </a:lnTo>
                  <a:lnTo>
                    <a:pt x="1860327" y="935926"/>
                  </a:lnTo>
                  <a:close/>
                  <a:moveTo>
                    <a:pt x="3484721" y="896397"/>
                  </a:moveTo>
                  <a:lnTo>
                    <a:pt x="3521487" y="896397"/>
                  </a:lnTo>
                  <a:lnTo>
                    <a:pt x="3521487" y="932020"/>
                  </a:lnTo>
                  <a:lnTo>
                    <a:pt x="3484721" y="932020"/>
                  </a:lnTo>
                  <a:close/>
                  <a:moveTo>
                    <a:pt x="2185225" y="896397"/>
                  </a:moveTo>
                  <a:lnTo>
                    <a:pt x="2221992" y="896397"/>
                  </a:lnTo>
                  <a:lnTo>
                    <a:pt x="2221992" y="932020"/>
                  </a:lnTo>
                  <a:lnTo>
                    <a:pt x="2185225" y="932020"/>
                  </a:lnTo>
                  <a:close/>
                  <a:moveTo>
                    <a:pt x="1373028" y="896397"/>
                  </a:moveTo>
                  <a:lnTo>
                    <a:pt x="1409795" y="896397"/>
                  </a:lnTo>
                  <a:lnTo>
                    <a:pt x="1409795" y="932020"/>
                  </a:lnTo>
                  <a:lnTo>
                    <a:pt x="1373028" y="932020"/>
                  </a:lnTo>
                  <a:close/>
                  <a:moveTo>
                    <a:pt x="2347626" y="885348"/>
                  </a:moveTo>
                  <a:lnTo>
                    <a:pt x="2384393" y="885348"/>
                  </a:lnTo>
                  <a:lnTo>
                    <a:pt x="2384393" y="908494"/>
                  </a:lnTo>
                  <a:lnTo>
                    <a:pt x="2347626" y="908494"/>
                  </a:lnTo>
                  <a:close/>
                  <a:moveTo>
                    <a:pt x="1210627" y="879252"/>
                  </a:moveTo>
                  <a:lnTo>
                    <a:pt x="1247394" y="879252"/>
                  </a:lnTo>
                  <a:lnTo>
                    <a:pt x="1247394" y="917447"/>
                  </a:lnTo>
                  <a:lnTo>
                    <a:pt x="1210627" y="917447"/>
                  </a:lnTo>
                  <a:close/>
                  <a:moveTo>
                    <a:pt x="3322224" y="874014"/>
                  </a:moveTo>
                  <a:lnTo>
                    <a:pt x="3358990" y="874014"/>
                  </a:lnTo>
                  <a:lnTo>
                    <a:pt x="3358990" y="910685"/>
                  </a:lnTo>
                  <a:lnTo>
                    <a:pt x="3322224" y="910685"/>
                  </a:lnTo>
                  <a:close/>
                  <a:moveTo>
                    <a:pt x="2834925" y="874014"/>
                  </a:moveTo>
                  <a:lnTo>
                    <a:pt x="2871691" y="874014"/>
                  </a:lnTo>
                  <a:lnTo>
                    <a:pt x="2871691" y="910685"/>
                  </a:lnTo>
                  <a:lnTo>
                    <a:pt x="2834925" y="910685"/>
                  </a:lnTo>
                  <a:close/>
                  <a:moveTo>
                    <a:pt x="2022824" y="874014"/>
                  </a:moveTo>
                  <a:lnTo>
                    <a:pt x="2059591" y="874014"/>
                  </a:lnTo>
                  <a:lnTo>
                    <a:pt x="2059591" y="910685"/>
                  </a:lnTo>
                  <a:lnTo>
                    <a:pt x="2022824" y="910685"/>
                  </a:lnTo>
                  <a:close/>
                  <a:moveTo>
                    <a:pt x="2997422" y="873537"/>
                  </a:moveTo>
                  <a:lnTo>
                    <a:pt x="3034188" y="873537"/>
                  </a:lnTo>
                  <a:lnTo>
                    <a:pt x="3034188" y="910113"/>
                  </a:lnTo>
                  <a:lnTo>
                    <a:pt x="2997422" y="910113"/>
                  </a:lnTo>
                  <a:close/>
                  <a:moveTo>
                    <a:pt x="1535525" y="872108"/>
                  </a:moveTo>
                  <a:lnTo>
                    <a:pt x="1572292" y="872108"/>
                  </a:lnTo>
                  <a:lnTo>
                    <a:pt x="1572292" y="908303"/>
                  </a:lnTo>
                  <a:lnTo>
                    <a:pt x="1535525" y="908303"/>
                  </a:lnTo>
                  <a:close/>
                  <a:moveTo>
                    <a:pt x="3159823" y="870775"/>
                  </a:moveTo>
                  <a:lnTo>
                    <a:pt x="3196590" y="870775"/>
                  </a:lnTo>
                  <a:lnTo>
                    <a:pt x="3196590" y="906589"/>
                  </a:lnTo>
                  <a:lnTo>
                    <a:pt x="3159823" y="906589"/>
                  </a:lnTo>
                  <a:close/>
                  <a:moveTo>
                    <a:pt x="2672524" y="848296"/>
                  </a:moveTo>
                  <a:lnTo>
                    <a:pt x="2709291" y="848296"/>
                  </a:lnTo>
                  <a:lnTo>
                    <a:pt x="2709291" y="885634"/>
                  </a:lnTo>
                  <a:lnTo>
                    <a:pt x="2672524" y="885634"/>
                  </a:lnTo>
                  <a:close/>
                  <a:moveTo>
                    <a:pt x="1697926" y="848296"/>
                  </a:moveTo>
                  <a:lnTo>
                    <a:pt x="1734693" y="848296"/>
                  </a:lnTo>
                  <a:lnTo>
                    <a:pt x="1734693" y="885634"/>
                  </a:lnTo>
                  <a:lnTo>
                    <a:pt x="1697926" y="885634"/>
                  </a:lnTo>
                  <a:close/>
                  <a:moveTo>
                    <a:pt x="1860327" y="845915"/>
                  </a:moveTo>
                  <a:lnTo>
                    <a:pt x="1897094" y="845915"/>
                  </a:lnTo>
                  <a:lnTo>
                    <a:pt x="1897094" y="882300"/>
                  </a:lnTo>
                  <a:lnTo>
                    <a:pt x="1860327" y="882300"/>
                  </a:lnTo>
                  <a:close/>
                  <a:moveTo>
                    <a:pt x="3484721" y="844200"/>
                  </a:moveTo>
                  <a:lnTo>
                    <a:pt x="3521487" y="844200"/>
                  </a:lnTo>
                  <a:lnTo>
                    <a:pt x="3521487" y="879824"/>
                  </a:lnTo>
                  <a:lnTo>
                    <a:pt x="3484721" y="879824"/>
                  </a:lnTo>
                  <a:close/>
                  <a:moveTo>
                    <a:pt x="2185225" y="844200"/>
                  </a:moveTo>
                  <a:lnTo>
                    <a:pt x="2221992" y="844200"/>
                  </a:lnTo>
                  <a:lnTo>
                    <a:pt x="2221992" y="879824"/>
                  </a:lnTo>
                  <a:lnTo>
                    <a:pt x="2185225" y="879824"/>
                  </a:lnTo>
                  <a:close/>
                  <a:moveTo>
                    <a:pt x="1373028" y="844200"/>
                  </a:moveTo>
                  <a:lnTo>
                    <a:pt x="1409795" y="844200"/>
                  </a:lnTo>
                  <a:lnTo>
                    <a:pt x="1409795" y="879824"/>
                  </a:lnTo>
                  <a:lnTo>
                    <a:pt x="1373028" y="879824"/>
                  </a:lnTo>
                  <a:close/>
                  <a:moveTo>
                    <a:pt x="3647122" y="828579"/>
                  </a:moveTo>
                  <a:lnTo>
                    <a:pt x="3683889" y="828579"/>
                  </a:lnTo>
                  <a:lnTo>
                    <a:pt x="3683889" y="851725"/>
                  </a:lnTo>
                  <a:lnTo>
                    <a:pt x="3647122" y="851725"/>
                  </a:lnTo>
                  <a:close/>
                  <a:moveTo>
                    <a:pt x="1048226" y="828579"/>
                  </a:moveTo>
                  <a:lnTo>
                    <a:pt x="1084993" y="828579"/>
                  </a:lnTo>
                  <a:lnTo>
                    <a:pt x="1084993" y="851725"/>
                  </a:lnTo>
                  <a:lnTo>
                    <a:pt x="1048226" y="851725"/>
                  </a:lnTo>
                  <a:close/>
                  <a:moveTo>
                    <a:pt x="2347626" y="823912"/>
                  </a:moveTo>
                  <a:lnTo>
                    <a:pt x="2384393" y="823912"/>
                  </a:lnTo>
                  <a:lnTo>
                    <a:pt x="2384393" y="863441"/>
                  </a:lnTo>
                  <a:lnTo>
                    <a:pt x="2347626" y="863441"/>
                  </a:lnTo>
                  <a:close/>
                  <a:moveTo>
                    <a:pt x="1210627" y="821912"/>
                  </a:moveTo>
                  <a:lnTo>
                    <a:pt x="1247394" y="821912"/>
                  </a:lnTo>
                  <a:lnTo>
                    <a:pt x="1247394" y="860107"/>
                  </a:lnTo>
                  <a:lnTo>
                    <a:pt x="1210627" y="860107"/>
                  </a:lnTo>
                  <a:close/>
                  <a:moveTo>
                    <a:pt x="3322224" y="819721"/>
                  </a:moveTo>
                  <a:lnTo>
                    <a:pt x="3358990" y="819721"/>
                  </a:lnTo>
                  <a:lnTo>
                    <a:pt x="3358990" y="856392"/>
                  </a:lnTo>
                  <a:lnTo>
                    <a:pt x="3322224" y="856392"/>
                  </a:lnTo>
                  <a:close/>
                  <a:moveTo>
                    <a:pt x="2834925" y="819721"/>
                  </a:moveTo>
                  <a:lnTo>
                    <a:pt x="2871691" y="819721"/>
                  </a:lnTo>
                  <a:lnTo>
                    <a:pt x="2871691" y="856392"/>
                  </a:lnTo>
                  <a:lnTo>
                    <a:pt x="2834925" y="856392"/>
                  </a:lnTo>
                  <a:close/>
                  <a:moveTo>
                    <a:pt x="2022824" y="819721"/>
                  </a:moveTo>
                  <a:lnTo>
                    <a:pt x="2059591" y="819721"/>
                  </a:lnTo>
                  <a:lnTo>
                    <a:pt x="2059591" y="856392"/>
                  </a:lnTo>
                  <a:lnTo>
                    <a:pt x="2022824" y="856392"/>
                  </a:lnTo>
                  <a:close/>
                  <a:moveTo>
                    <a:pt x="2997422" y="819435"/>
                  </a:moveTo>
                  <a:lnTo>
                    <a:pt x="3034188" y="819435"/>
                  </a:lnTo>
                  <a:lnTo>
                    <a:pt x="3034188" y="856011"/>
                  </a:lnTo>
                  <a:lnTo>
                    <a:pt x="2997422" y="856011"/>
                  </a:lnTo>
                  <a:close/>
                  <a:moveTo>
                    <a:pt x="1535525" y="818864"/>
                  </a:moveTo>
                  <a:lnTo>
                    <a:pt x="1572292" y="818864"/>
                  </a:lnTo>
                  <a:lnTo>
                    <a:pt x="1572292" y="855059"/>
                  </a:lnTo>
                  <a:lnTo>
                    <a:pt x="1535525" y="855059"/>
                  </a:lnTo>
                  <a:close/>
                  <a:moveTo>
                    <a:pt x="3159823" y="818292"/>
                  </a:moveTo>
                  <a:lnTo>
                    <a:pt x="3196590" y="818292"/>
                  </a:lnTo>
                  <a:lnTo>
                    <a:pt x="3196590" y="854106"/>
                  </a:lnTo>
                  <a:lnTo>
                    <a:pt x="3159823" y="854106"/>
                  </a:lnTo>
                  <a:close/>
                  <a:moveTo>
                    <a:pt x="2510123" y="809339"/>
                  </a:moveTo>
                  <a:lnTo>
                    <a:pt x="2546890" y="809339"/>
                  </a:lnTo>
                  <a:lnTo>
                    <a:pt x="2546890" y="832485"/>
                  </a:lnTo>
                  <a:lnTo>
                    <a:pt x="2510123" y="832485"/>
                  </a:lnTo>
                  <a:close/>
                  <a:moveTo>
                    <a:pt x="2672524" y="792765"/>
                  </a:moveTo>
                  <a:lnTo>
                    <a:pt x="2709291" y="792765"/>
                  </a:lnTo>
                  <a:lnTo>
                    <a:pt x="2709291" y="830103"/>
                  </a:lnTo>
                  <a:lnTo>
                    <a:pt x="2672524" y="830103"/>
                  </a:lnTo>
                  <a:close/>
                  <a:moveTo>
                    <a:pt x="1697926" y="792765"/>
                  </a:moveTo>
                  <a:lnTo>
                    <a:pt x="1734693" y="792765"/>
                  </a:lnTo>
                  <a:lnTo>
                    <a:pt x="1734693" y="830103"/>
                  </a:lnTo>
                  <a:lnTo>
                    <a:pt x="1697926" y="830103"/>
                  </a:lnTo>
                  <a:close/>
                  <a:moveTo>
                    <a:pt x="1860327" y="792289"/>
                  </a:moveTo>
                  <a:lnTo>
                    <a:pt x="1897094" y="792289"/>
                  </a:lnTo>
                  <a:lnTo>
                    <a:pt x="1897094" y="828674"/>
                  </a:lnTo>
                  <a:lnTo>
                    <a:pt x="1860327" y="828674"/>
                  </a:lnTo>
                  <a:close/>
                  <a:moveTo>
                    <a:pt x="3484721" y="792003"/>
                  </a:moveTo>
                  <a:lnTo>
                    <a:pt x="3521487" y="792003"/>
                  </a:lnTo>
                  <a:lnTo>
                    <a:pt x="3521487" y="827626"/>
                  </a:lnTo>
                  <a:lnTo>
                    <a:pt x="3484721" y="827626"/>
                  </a:lnTo>
                  <a:close/>
                  <a:moveTo>
                    <a:pt x="2185225" y="792003"/>
                  </a:moveTo>
                  <a:lnTo>
                    <a:pt x="2221992" y="792003"/>
                  </a:lnTo>
                  <a:lnTo>
                    <a:pt x="2221992" y="827626"/>
                  </a:lnTo>
                  <a:lnTo>
                    <a:pt x="2185225" y="827626"/>
                  </a:lnTo>
                  <a:close/>
                  <a:moveTo>
                    <a:pt x="1373028" y="792003"/>
                  </a:moveTo>
                  <a:lnTo>
                    <a:pt x="1409795" y="792003"/>
                  </a:lnTo>
                  <a:lnTo>
                    <a:pt x="1409795" y="827626"/>
                  </a:lnTo>
                  <a:lnTo>
                    <a:pt x="1373028" y="827626"/>
                  </a:lnTo>
                  <a:close/>
                  <a:moveTo>
                    <a:pt x="4707731" y="778764"/>
                  </a:moveTo>
                  <a:lnTo>
                    <a:pt x="4728781" y="778859"/>
                  </a:lnTo>
                  <a:lnTo>
                    <a:pt x="4728781" y="788384"/>
                  </a:lnTo>
                  <a:lnTo>
                    <a:pt x="4702968" y="788670"/>
                  </a:lnTo>
                  <a:lnTo>
                    <a:pt x="4702968" y="779050"/>
                  </a:lnTo>
                  <a:close/>
                  <a:moveTo>
                    <a:pt x="21146" y="778764"/>
                  </a:moveTo>
                  <a:lnTo>
                    <a:pt x="21146" y="788384"/>
                  </a:lnTo>
                  <a:lnTo>
                    <a:pt x="16288" y="788575"/>
                  </a:lnTo>
                  <a:lnTo>
                    <a:pt x="0" y="788479"/>
                  </a:lnTo>
                  <a:lnTo>
                    <a:pt x="0" y="783716"/>
                  </a:lnTo>
                  <a:lnTo>
                    <a:pt x="0" y="778954"/>
                  </a:lnTo>
                  <a:close/>
                  <a:moveTo>
                    <a:pt x="66484" y="778478"/>
                  </a:moveTo>
                  <a:lnTo>
                    <a:pt x="66484" y="788003"/>
                  </a:lnTo>
                  <a:lnTo>
                    <a:pt x="61721" y="788955"/>
                  </a:lnTo>
                  <a:lnTo>
                    <a:pt x="40671" y="788765"/>
                  </a:lnTo>
                  <a:lnTo>
                    <a:pt x="40671" y="778573"/>
                  </a:lnTo>
                  <a:close/>
                  <a:moveTo>
                    <a:pt x="4657534" y="778383"/>
                  </a:moveTo>
                  <a:lnTo>
                    <a:pt x="4683442" y="778573"/>
                  </a:lnTo>
                  <a:lnTo>
                    <a:pt x="4683442" y="788003"/>
                  </a:lnTo>
                  <a:lnTo>
                    <a:pt x="4678680" y="788860"/>
                  </a:lnTo>
                  <a:lnTo>
                    <a:pt x="4657534" y="788956"/>
                  </a:lnTo>
                  <a:close/>
                  <a:moveTo>
                    <a:pt x="111823" y="778097"/>
                  </a:moveTo>
                  <a:lnTo>
                    <a:pt x="111823" y="789337"/>
                  </a:lnTo>
                  <a:lnTo>
                    <a:pt x="86010" y="789146"/>
                  </a:lnTo>
                  <a:lnTo>
                    <a:pt x="86010" y="778287"/>
                  </a:lnTo>
                  <a:close/>
                  <a:moveTo>
                    <a:pt x="4612195" y="778002"/>
                  </a:moveTo>
                  <a:lnTo>
                    <a:pt x="4638103" y="778192"/>
                  </a:lnTo>
                  <a:lnTo>
                    <a:pt x="4638103" y="789146"/>
                  </a:lnTo>
                  <a:lnTo>
                    <a:pt x="4612195" y="789337"/>
                  </a:lnTo>
                  <a:close/>
                  <a:moveTo>
                    <a:pt x="4566856" y="777716"/>
                  </a:moveTo>
                  <a:lnTo>
                    <a:pt x="4592669" y="777811"/>
                  </a:lnTo>
                  <a:lnTo>
                    <a:pt x="4592669" y="789527"/>
                  </a:lnTo>
                  <a:lnTo>
                    <a:pt x="4566856" y="789718"/>
                  </a:lnTo>
                  <a:close/>
                  <a:moveTo>
                    <a:pt x="157257" y="777716"/>
                  </a:moveTo>
                  <a:lnTo>
                    <a:pt x="157257" y="789622"/>
                  </a:lnTo>
                  <a:lnTo>
                    <a:pt x="131349" y="789432"/>
                  </a:lnTo>
                  <a:lnTo>
                    <a:pt x="131349" y="777906"/>
                  </a:lnTo>
                  <a:close/>
                  <a:moveTo>
                    <a:pt x="202596" y="777430"/>
                  </a:moveTo>
                  <a:lnTo>
                    <a:pt x="202596" y="790003"/>
                  </a:lnTo>
                  <a:lnTo>
                    <a:pt x="176783" y="789812"/>
                  </a:lnTo>
                  <a:lnTo>
                    <a:pt x="176783" y="777525"/>
                  </a:lnTo>
                  <a:close/>
                  <a:moveTo>
                    <a:pt x="4521422" y="777335"/>
                  </a:moveTo>
                  <a:lnTo>
                    <a:pt x="4547330" y="777525"/>
                  </a:lnTo>
                  <a:lnTo>
                    <a:pt x="4547330" y="789908"/>
                  </a:lnTo>
                  <a:lnTo>
                    <a:pt x="4521422" y="790003"/>
                  </a:lnTo>
                  <a:close/>
                  <a:moveTo>
                    <a:pt x="248030" y="777049"/>
                  </a:moveTo>
                  <a:lnTo>
                    <a:pt x="248030" y="790289"/>
                  </a:lnTo>
                  <a:lnTo>
                    <a:pt x="222122" y="790193"/>
                  </a:lnTo>
                  <a:lnTo>
                    <a:pt x="222122" y="777239"/>
                  </a:lnTo>
                  <a:close/>
                  <a:moveTo>
                    <a:pt x="4476083" y="776954"/>
                  </a:moveTo>
                  <a:lnTo>
                    <a:pt x="4501991" y="777144"/>
                  </a:lnTo>
                  <a:lnTo>
                    <a:pt x="4501991" y="790194"/>
                  </a:lnTo>
                  <a:lnTo>
                    <a:pt x="4476083" y="790384"/>
                  </a:lnTo>
                  <a:close/>
                  <a:moveTo>
                    <a:pt x="4430744" y="776668"/>
                  </a:moveTo>
                  <a:lnTo>
                    <a:pt x="4456557" y="776763"/>
                  </a:lnTo>
                  <a:lnTo>
                    <a:pt x="4456557" y="790574"/>
                  </a:lnTo>
                  <a:lnTo>
                    <a:pt x="4430744" y="790765"/>
                  </a:lnTo>
                  <a:close/>
                  <a:moveTo>
                    <a:pt x="293369" y="776668"/>
                  </a:moveTo>
                  <a:lnTo>
                    <a:pt x="293369" y="790670"/>
                  </a:lnTo>
                  <a:lnTo>
                    <a:pt x="267461" y="790479"/>
                  </a:lnTo>
                  <a:lnTo>
                    <a:pt x="267461" y="776858"/>
                  </a:lnTo>
                  <a:close/>
                  <a:moveTo>
                    <a:pt x="338709" y="776382"/>
                  </a:moveTo>
                  <a:lnTo>
                    <a:pt x="338709" y="791051"/>
                  </a:lnTo>
                  <a:lnTo>
                    <a:pt x="312896" y="790860"/>
                  </a:lnTo>
                  <a:lnTo>
                    <a:pt x="312896" y="776572"/>
                  </a:lnTo>
                  <a:close/>
                  <a:moveTo>
                    <a:pt x="4385309" y="776287"/>
                  </a:moveTo>
                  <a:lnTo>
                    <a:pt x="4411217" y="776477"/>
                  </a:lnTo>
                  <a:lnTo>
                    <a:pt x="4411217" y="790956"/>
                  </a:lnTo>
                  <a:lnTo>
                    <a:pt x="4385309" y="791051"/>
                  </a:lnTo>
                  <a:close/>
                  <a:moveTo>
                    <a:pt x="384143" y="776001"/>
                  </a:moveTo>
                  <a:lnTo>
                    <a:pt x="384143" y="791336"/>
                  </a:lnTo>
                  <a:lnTo>
                    <a:pt x="358235" y="791241"/>
                  </a:lnTo>
                  <a:lnTo>
                    <a:pt x="358235" y="776191"/>
                  </a:lnTo>
                  <a:close/>
                  <a:moveTo>
                    <a:pt x="4339971" y="775906"/>
                  </a:moveTo>
                  <a:lnTo>
                    <a:pt x="4365879" y="776097"/>
                  </a:lnTo>
                  <a:lnTo>
                    <a:pt x="4365879" y="791241"/>
                  </a:lnTo>
                  <a:lnTo>
                    <a:pt x="4339971" y="791432"/>
                  </a:lnTo>
                  <a:close/>
                  <a:moveTo>
                    <a:pt x="429482" y="775716"/>
                  </a:moveTo>
                  <a:lnTo>
                    <a:pt x="429482" y="791718"/>
                  </a:lnTo>
                  <a:lnTo>
                    <a:pt x="403574" y="791527"/>
                  </a:lnTo>
                  <a:lnTo>
                    <a:pt x="403574" y="775811"/>
                  </a:lnTo>
                  <a:close/>
                  <a:moveTo>
                    <a:pt x="4294632" y="775620"/>
                  </a:moveTo>
                  <a:lnTo>
                    <a:pt x="4320445" y="775810"/>
                  </a:lnTo>
                  <a:lnTo>
                    <a:pt x="4320445" y="791622"/>
                  </a:lnTo>
                  <a:lnTo>
                    <a:pt x="4294632" y="791812"/>
                  </a:lnTo>
                  <a:close/>
                  <a:moveTo>
                    <a:pt x="474821" y="775335"/>
                  </a:moveTo>
                  <a:lnTo>
                    <a:pt x="474821" y="792099"/>
                  </a:lnTo>
                  <a:lnTo>
                    <a:pt x="449008" y="791908"/>
                  </a:lnTo>
                  <a:lnTo>
                    <a:pt x="449008" y="775525"/>
                  </a:lnTo>
                  <a:close/>
                  <a:moveTo>
                    <a:pt x="4249197" y="775239"/>
                  </a:moveTo>
                  <a:lnTo>
                    <a:pt x="4275105" y="775430"/>
                  </a:lnTo>
                  <a:lnTo>
                    <a:pt x="4275105" y="792003"/>
                  </a:lnTo>
                  <a:lnTo>
                    <a:pt x="4249197" y="792098"/>
                  </a:lnTo>
                  <a:close/>
                  <a:moveTo>
                    <a:pt x="4203858" y="774954"/>
                  </a:moveTo>
                  <a:lnTo>
                    <a:pt x="4229766" y="775049"/>
                  </a:lnTo>
                  <a:lnTo>
                    <a:pt x="4229766" y="792289"/>
                  </a:lnTo>
                  <a:lnTo>
                    <a:pt x="4203858" y="792480"/>
                  </a:lnTo>
                  <a:close/>
                  <a:moveTo>
                    <a:pt x="520255" y="774954"/>
                  </a:moveTo>
                  <a:lnTo>
                    <a:pt x="520255" y="792385"/>
                  </a:lnTo>
                  <a:lnTo>
                    <a:pt x="494347" y="792289"/>
                  </a:lnTo>
                  <a:lnTo>
                    <a:pt x="494347" y="775144"/>
                  </a:lnTo>
                  <a:close/>
                  <a:moveTo>
                    <a:pt x="4158519" y="774572"/>
                  </a:moveTo>
                  <a:lnTo>
                    <a:pt x="4184332" y="774762"/>
                  </a:lnTo>
                  <a:lnTo>
                    <a:pt x="4184332" y="792670"/>
                  </a:lnTo>
                  <a:lnTo>
                    <a:pt x="4158519" y="792860"/>
                  </a:lnTo>
                  <a:close/>
                  <a:moveTo>
                    <a:pt x="565594" y="774572"/>
                  </a:moveTo>
                  <a:lnTo>
                    <a:pt x="565594" y="792765"/>
                  </a:lnTo>
                  <a:lnTo>
                    <a:pt x="539686" y="792574"/>
                  </a:lnTo>
                  <a:lnTo>
                    <a:pt x="539686" y="774762"/>
                  </a:lnTo>
                  <a:close/>
                  <a:moveTo>
                    <a:pt x="610933" y="774287"/>
                  </a:moveTo>
                  <a:lnTo>
                    <a:pt x="610933" y="793146"/>
                  </a:lnTo>
                  <a:lnTo>
                    <a:pt x="585120" y="792956"/>
                  </a:lnTo>
                  <a:lnTo>
                    <a:pt x="585120" y="774477"/>
                  </a:lnTo>
                  <a:close/>
                  <a:moveTo>
                    <a:pt x="4113085" y="774191"/>
                  </a:moveTo>
                  <a:lnTo>
                    <a:pt x="4138993" y="774382"/>
                  </a:lnTo>
                  <a:lnTo>
                    <a:pt x="4138993" y="793051"/>
                  </a:lnTo>
                  <a:lnTo>
                    <a:pt x="4113085" y="793146"/>
                  </a:lnTo>
                  <a:close/>
                  <a:moveTo>
                    <a:pt x="4067746" y="773906"/>
                  </a:moveTo>
                  <a:lnTo>
                    <a:pt x="4093559" y="774096"/>
                  </a:lnTo>
                  <a:lnTo>
                    <a:pt x="4093559" y="793432"/>
                  </a:lnTo>
                  <a:lnTo>
                    <a:pt x="4067746" y="793527"/>
                  </a:lnTo>
                  <a:close/>
                  <a:moveTo>
                    <a:pt x="656367" y="773810"/>
                  </a:moveTo>
                  <a:lnTo>
                    <a:pt x="656367" y="793432"/>
                  </a:lnTo>
                  <a:lnTo>
                    <a:pt x="630554" y="793241"/>
                  </a:lnTo>
                  <a:lnTo>
                    <a:pt x="630554" y="774001"/>
                  </a:lnTo>
                  <a:close/>
                  <a:moveTo>
                    <a:pt x="4022407" y="773525"/>
                  </a:moveTo>
                  <a:lnTo>
                    <a:pt x="4048220" y="773716"/>
                  </a:lnTo>
                  <a:lnTo>
                    <a:pt x="4048220" y="793718"/>
                  </a:lnTo>
                  <a:lnTo>
                    <a:pt x="4022407" y="793908"/>
                  </a:lnTo>
                  <a:close/>
                  <a:moveTo>
                    <a:pt x="701706" y="773525"/>
                  </a:moveTo>
                  <a:lnTo>
                    <a:pt x="701706" y="793813"/>
                  </a:lnTo>
                  <a:lnTo>
                    <a:pt x="675893" y="793623"/>
                  </a:lnTo>
                  <a:lnTo>
                    <a:pt x="675893" y="773716"/>
                  </a:lnTo>
                  <a:close/>
                  <a:moveTo>
                    <a:pt x="747046" y="773239"/>
                  </a:moveTo>
                  <a:lnTo>
                    <a:pt x="747046" y="794194"/>
                  </a:lnTo>
                  <a:lnTo>
                    <a:pt x="721233" y="794004"/>
                  </a:lnTo>
                  <a:lnTo>
                    <a:pt x="721233" y="773429"/>
                  </a:lnTo>
                  <a:close/>
                  <a:moveTo>
                    <a:pt x="3976973" y="773144"/>
                  </a:moveTo>
                  <a:lnTo>
                    <a:pt x="4002786" y="773335"/>
                  </a:lnTo>
                  <a:lnTo>
                    <a:pt x="4002786" y="794004"/>
                  </a:lnTo>
                  <a:lnTo>
                    <a:pt x="3976973" y="794194"/>
                  </a:lnTo>
                  <a:close/>
                  <a:moveTo>
                    <a:pt x="3931634" y="772858"/>
                  </a:moveTo>
                  <a:lnTo>
                    <a:pt x="3957447" y="773049"/>
                  </a:lnTo>
                  <a:lnTo>
                    <a:pt x="3957447" y="794480"/>
                  </a:lnTo>
                  <a:lnTo>
                    <a:pt x="3931634" y="794575"/>
                  </a:lnTo>
                  <a:close/>
                  <a:moveTo>
                    <a:pt x="792480" y="772763"/>
                  </a:moveTo>
                  <a:lnTo>
                    <a:pt x="792480" y="794480"/>
                  </a:lnTo>
                  <a:lnTo>
                    <a:pt x="766667" y="794290"/>
                  </a:lnTo>
                  <a:lnTo>
                    <a:pt x="766667" y="772954"/>
                  </a:lnTo>
                  <a:close/>
                  <a:moveTo>
                    <a:pt x="3886295" y="772477"/>
                  </a:moveTo>
                  <a:lnTo>
                    <a:pt x="3912108" y="772668"/>
                  </a:lnTo>
                  <a:lnTo>
                    <a:pt x="3912108" y="794766"/>
                  </a:lnTo>
                  <a:lnTo>
                    <a:pt x="3886295" y="794956"/>
                  </a:lnTo>
                  <a:close/>
                  <a:moveTo>
                    <a:pt x="837819" y="772477"/>
                  </a:moveTo>
                  <a:lnTo>
                    <a:pt x="837819" y="794861"/>
                  </a:lnTo>
                  <a:lnTo>
                    <a:pt x="812006" y="794670"/>
                  </a:lnTo>
                  <a:lnTo>
                    <a:pt x="812006" y="772668"/>
                  </a:lnTo>
                  <a:close/>
                  <a:moveTo>
                    <a:pt x="883158" y="772191"/>
                  </a:moveTo>
                  <a:lnTo>
                    <a:pt x="883158" y="795241"/>
                  </a:lnTo>
                  <a:lnTo>
                    <a:pt x="857345" y="795051"/>
                  </a:lnTo>
                  <a:lnTo>
                    <a:pt x="857345" y="772381"/>
                  </a:lnTo>
                  <a:close/>
                  <a:moveTo>
                    <a:pt x="3840860" y="772096"/>
                  </a:moveTo>
                  <a:lnTo>
                    <a:pt x="3866673" y="772287"/>
                  </a:lnTo>
                  <a:lnTo>
                    <a:pt x="3866673" y="795147"/>
                  </a:lnTo>
                  <a:lnTo>
                    <a:pt x="3840860" y="795242"/>
                  </a:lnTo>
                  <a:close/>
                  <a:moveTo>
                    <a:pt x="3795522" y="771810"/>
                  </a:moveTo>
                  <a:lnTo>
                    <a:pt x="3821335" y="772001"/>
                  </a:lnTo>
                  <a:lnTo>
                    <a:pt x="3821335" y="795527"/>
                  </a:lnTo>
                  <a:lnTo>
                    <a:pt x="3795522" y="795623"/>
                  </a:lnTo>
                  <a:close/>
                  <a:moveTo>
                    <a:pt x="928592" y="771810"/>
                  </a:moveTo>
                  <a:lnTo>
                    <a:pt x="928592" y="795527"/>
                  </a:lnTo>
                  <a:lnTo>
                    <a:pt x="902779" y="795337"/>
                  </a:lnTo>
                  <a:lnTo>
                    <a:pt x="902779" y="772001"/>
                  </a:lnTo>
                  <a:close/>
                  <a:moveTo>
                    <a:pt x="973931" y="771429"/>
                  </a:moveTo>
                  <a:lnTo>
                    <a:pt x="973931" y="795908"/>
                  </a:lnTo>
                  <a:lnTo>
                    <a:pt x="948118" y="795718"/>
                  </a:lnTo>
                  <a:lnTo>
                    <a:pt x="948118" y="771620"/>
                  </a:lnTo>
                  <a:close/>
                  <a:moveTo>
                    <a:pt x="3750087" y="771334"/>
                  </a:moveTo>
                  <a:lnTo>
                    <a:pt x="3775900" y="771524"/>
                  </a:lnTo>
                  <a:lnTo>
                    <a:pt x="3775900" y="795718"/>
                  </a:lnTo>
                  <a:lnTo>
                    <a:pt x="3750087" y="795908"/>
                  </a:lnTo>
                  <a:close/>
                  <a:moveTo>
                    <a:pt x="1019270" y="771143"/>
                  </a:moveTo>
                  <a:lnTo>
                    <a:pt x="1019270" y="796289"/>
                  </a:lnTo>
                  <a:lnTo>
                    <a:pt x="993457" y="796099"/>
                  </a:lnTo>
                  <a:lnTo>
                    <a:pt x="993457" y="771334"/>
                  </a:lnTo>
                  <a:close/>
                  <a:moveTo>
                    <a:pt x="3704748" y="771048"/>
                  </a:moveTo>
                  <a:lnTo>
                    <a:pt x="3730561" y="771239"/>
                  </a:lnTo>
                  <a:lnTo>
                    <a:pt x="3730561" y="796099"/>
                  </a:lnTo>
                  <a:lnTo>
                    <a:pt x="3704748" y="796289"/>
                  </a:lnTo>
                  <a:close/>
                  <a:moveTo>
                    <a:pt x="2510123" y="768953"/>
                  </a:moveTo>
                  <a:lnTo>
                    <a:pt x="2546890" y="768953"/>
                  </a:lnTo>
                  <a:lnTo>
                    <a:pt x="2546890" y="798385"/>
                  </a:lnTo>
                  <a:lnTo>
                    <a:pt x="2510123" y="798385"/>
                  </a:lnTo>
                  <a:close/>
                  <a:moveTo>
                    <a:pt x="3159823" y="765810"/>
                  </a:moveTo>
                  <a:lnTo>
                    <a:pt x="3196590" y="765810"/>
                  </a:lnTo>
                  <a:lnTo>
                    <a:pt x="3196590" y="801624"/>
                  </a:lnTo>
                  <a:lnTo>
                    <a:pt x="3159823" y="801624"/>
                  </a:lnTo>
                  <a:close/>
                  <a:moveTo>
                    <a:pt x="1535525" y="765619"/>
                  </a:moveTo>
                  <a:lnTo>
                    <a:pt x="1572292" y="765619"/>
                  </a:lnTo>
                  <a:lnTo>
                    <a:pt x="1572292" y="801814"/>
                  </a:lnTo>
                  <a:lnTo>
                    <a:pt x="1535525" y="801814"/>
                  </a:lnTo>
                  <a:close/>
                  <a:moveTo>
                    <a:pt x="2997422" y="765429"/>
                  </a:moveTo>
                  <a:lnTo>
                    <a:pt x="3034188" y="765429"/>
                  </a:lnTo>
                  <a:lnTo>
                    <a:pt x="3034188" y="802005"/>
                  </a:lnTo>
                  <a:lnTo>
                    <a:pt x="2997422" y="802005"/>
                  </a:lnTo>
                  <a:close/>
                  <a:moveTo>
                    <a:pt x="3322224" y="765333"/>
                  </a:moveTo>
                  <a:lnTo>
                    <a:pt x="3358990" y="765333"/>
                  </a:lnTo>
                  <a:lnTo>
                    <a:pt x="3358990" y="802004"/>
                  </a:lnTo>
                  <a:lnTo>
                    <a:pt x="3322224" y="802004"/>
                  </a:lnTo>
                  <a:close/>
                  <a:moveTo>
                    <a:pt x="2834925" y="765333"/>
                  </a:moveTo>
                  <a:lnTo>
                    <a:pt x="2871691" y="765333"/>
                  </a:lnTo>
                  <a:lnTo>
                    <a:pt x="2871691" y="802004"/>
                  </a:lnTo>
                  <a:lnTo>
                    <a:pt x="2834925" y="802004"/>
                  </a:lnTo>
                  <a:close/>
                  <a:moveTo>
                    <a:pt x="2022824" y="765333"/>
                  </a:moveTo>
                  <a:lnTo>
                    <a:pt x="2059591" y="765333"/>
                  </a:lnTo>
                  <a:lnTo>
                    <a:pt x="2059591" y="802004"/>
                  </a:lnTo>
                  <a:lnTo>
                    <a:pt x="2022824" y="802004"/>
                  </a:lnTo>
                  <a:close/>
                  <a:moveTo>
                    <a:pt x="1210627" y="764571"/>
                  </a:moveTo>
                  <a:lnTo>
                    <a:pt x="1247394" y="764571"/>
                  </a:lnTo>
                  <a:lnTo>
                    <a:pt x="1247394" y="802766"/>
                  </a:lnTo>
                  <a:lnTo>
                    <a:pt x="1210627" y="802766"/>
                  </a:lnTo>
                  <a:close/>
                  <a:moveTo>
                    <a:pt x="2347626" y="763904"/>
                  </a:moveTo>
                  <a:lnTo>
                    <a:pt x="2384393" y="763904"/>
                  </a:lnTo>
                  <a:lnTo>
                    <a:pt x="2384393" y="803433"/>
                  </a:lnTo>
                  <a:lnTo>
                    <a:pt x="2347626" y="803433"/>
                  </a:lnTo>
                  <a:close/>
                  <a:moveTo>
                    <a:pt x="3646932" y="762857"/>
                  </a:moveTo>
                  <a:lnTo>
                    <a:pt x="3683698" y="762857"/>
                  </a:lnTo>
                  <a:lnTo>
                    <a:pt x="3683698" y="770858"/>
                  </a:lnTo>
                  <a:lnTo>
                    <a:pt x="3686461" y="770858"/>
                  </a:lnTo>
                  <a:lnTo>
                    <a:pt x="3686461" y="796480"/>
                  </a:lnTo>
                  <a:lnTo>
                    <a:pt x="3683698" y="796480"/>
                  </a:lnTo>
                  <a:lnTo>
                    <a:pt x="3683698" y="804481"/>
                  </a:lnTo>
                  <a:lnTo>
                    <a:pt x="3646932" y="804481"/>
                  </a:lnTo>
                  <a:close/>
                  <a:moveTo>
                    <a:pt x="1049274" y="762857"/>
                  </a:moveTo>
                  <a:lnTo>
                    <a:pt x="1086040" y="762857"/>
                  </a:lnTo>
                  <a:lnTo>
                    <a:pt x="1086040" y="804481"/>
                  </a:lnTo>
                  <a:lnTo>
                    <a:pt x="1049274" y="804481"/>
                  </a:lnTo>
                  <a:lnTo>
                    <a:pt x="1049274" y="796480"/>
                  </a:lnTo>
                  <a:lnTo>
                    <a:pt x="1036891" y="796385"/>
                  </a:lnTo>
                  <a:lnTo>
                    <a:pt x="1036891" y="770953"/>
                  </a:lnTo>
                  <a:lnTo>
                    <a:pt x="1049274" y="770858"/>
                  </a:lnTo>
                  <a:close/>
                  <a:moveTo>
                    <a:pt x="3484721" y="739806"/>
                  </a:moveTo>
                  <a:lnTo>
                    <a:pt x="3521487" y="739806"/>
                  </a:lnTo>
                  <a:lnTo>
                    <a:pt x="3521487" y="775430"/>
                  </a:lnTo>
                  <a:lnTo>
                    <a:pt x="3484721" y="775430"/>
                  </a:lnTo>
                  <a:close/>
                  <a:moveTo>
                    <a:pt x="2185225" y="739806"/>
                  </a:moveTo>
                  <a:lnTo>
                    <a:pt x="2221992" y="739806"/>
                  </a:lnTo>
                  <a:lnTo>
                    <a:pt x="2221992" y="775430"/>
                  </a:lnTo>
                  <a:lnTo>
                    <a:pt x="2185225" y="775430"/>
                  </a:lnTo>
                  <a:close/>
                  <a:moveTo>
                    <a:pt x="1373028" y="739806"/>
                  </a:moveTo>
                  <a:lnTo>
                    <a:pt x="1409795" y="739806"/>
                  </a:lnTo>
                  <a:lnTo>
                    <a:pt x="1409795" y="775430"/>
                  </a:lnTo>
                  <a:lnTo>
                    <a:pt x="1373028" y="775430"/>
                  </a:lnTo>
                  <a:close/>
                  <a:moveTo>
                    <a:pt x="1860327" y="738663"/>
                  </a:moveTo>
                  <a:lnTo>
                    <a:pt x="1897094" y="738663"/>
                  </a:lnTo>
                  <a:lnTo>
                    <a:pt x="1897094" y="775048"/>
                  </a:lnTo>
                  <a:lnTo>
                    <a:pt x="1860327" y="775048"/>
                  </a:lnTo>
                  <a:close/>
                  <a:moveTo>
                    <a:pt x="2672524" y="737235"/>
                  </a:moveTo>
                  <a:lnTo>
                    <a:pt x="2709291" y="737235"/>
                  </a:lnTo>
                  <a:lnTo>
                    <a:pt x="2709291" y="774573"/>
                  </a:lnTo>
                  <a:lnTo>
                    <a:pt x="2672524" y="774573"/>
                  </a:lnTo>
                  <a:close/>
                  <a:moveTo>
                    <a:pt x="1697926" y="737235"/>
                  </a:moveTo>
                  <a:lnTo>
                    <a:pt x="1734693" y="737235"/>
                  </a:lnTo>
                  <a:lnTo>
                    <a:pt x="1734693" y="774573"/>
                  </a:lnTo>
                  <a:lnTo>
                    <a:pt x="1697926" y="774573"/>
                  </a:lnTo>
                  <a:close/>
                  <a:moveTo>
                    <a:pt x="2510123" y="734949"/>
                  </a:moveTo>
                  <a:lnTo>
                    <a:pt x="2546890" y="734949"/>
                  </a:lnTo>
                  <a:lnTo>
                    <a:pt x="2546890" y="758095"/>
                  </a:lnTo>
                  <a:lnTo>
                    <a:pt x="2510123" y="758095"/>
                  </a:lnTo>
                  <a:close/>
                  <a:moveTo>
                    <a:pt x="3647122" y="715708"/>
                  </a:moveTo>
                  <a:lnTo>
                    <a:pt x="3683889" y="715708"/>
                  </a:lnTo>
                  <a:lnTo>
                    <a:pt x="3683889" y="738854"/>
                  </a:lnTo>
                  <a:lnTo>
                    <a:pt x="3647122" y="738854"/>
                  </a:lnTo>
                  <a:close/>
                  <a:moveTo>
                    <a:pt x="1048226" y="715708"/>
                  </a:moveTo>
                  <a:lnTo>
                    <a:pt x="1084993" y="715708"/>
                  </a:lnTo>
                  <a:lnTo>
                    <a:pt x="1084993" y="738854"/>
                  </a:lnTo>
                  <a:lnTo>
                    <a:pt x="1048226" y="738854"/>
                  </a:lnTo>
                  <a:close/>
                  <a:moveTo>
                    <a:pt x="3159823" y="713231"/>
                  </a:moveTo>
                  <a:lnTo>
                    <a:pt x="3196590" y="713231"/>
                  </a:lnTo>
                  <a:lnTo>
                    <a:pt x="3196590" y="749045"/>
                  </a:lnTo>
                  <a:lnTo>
                    <a:pt x="3159823" y="749045"/>
                  </a:lnTo>
                  <a:close/>
                  <a:moveTo>
                    <a:pt x="1535525" y="712279"/>
                  </a:moveTo>
                  <a:lnTo>
                    <a:pt x="1572292" y="712279"/>
                  </a:lnTo>
                  <a:lnTo>
                    <a:pt x="1572292" y="748474"/>
                  </a:lnTo>
                  <a:lnTo>
                    <a:pt x="1535525" y="748474"/>
                  </a:lnTo>
                  <a:close/>
                  <a:moveTo>
                    <a:pt x="2997422" y="711327"/>
                  </a:moveTo>
                  <a:lnTo>
                    <a:pt x="3034188" y="711327"/>
                  </a:lnTo>
                  <a:lnTo>
                    <a:pt x="3034188" y="747903"/>
                  </a:lnTo>
                  <a:lnTo>
                    <a:pt x="2997422" y="747903"/>
                  </a:lnTo>
                  <a:close/>
                  <a:moveTo>
                    <a:pt x="3322224" y="711041"/>
                  </a:moveTo>
                  <a:lnTo>
                    <a:pt x="3358990" y="711041"/>
                  </a:lnTo>
                  <a:lnTo>
                    <a:pt x="3358990" y="747712"/>
                  </a:lnTo>
                  <a:lnTo>
                    <a:pt x="3322224" y="747712"/>
                  </a:lnTo>
                  <a:close/>
                  <a:moveTo>
                    <a:pt x="2834925" y="711041"/>
                  </a:moveTo>
                  <a:lnTo>
                    <a:pt x="2871691" y="711041"/>
                  </a:lnTo>
                  <a:lnTo>
                    <a:pt x="2871691" y="747712"/>
                  </a:lnTo>
                  <a:lnTo>
                    <a:pt x="2834925" y="747712"/>
                  </a:lnTo>
                  <a:close/>
                  <a:moveTo>
                    <a:pt x="2022824" y="711041"/>
                  </a:moveTo>
                  <a:lnTo>
                    <a:pt x="2059591" y="711041"/>
                  </a:lnTo>
                  <a:lnTo>
                    <a:pt x="2059591" y="747712"/>
                  </a:lnTo>
                  <a:lnTo>
                    <a:pt x="2022824" y="747712"/>
                  </a:lnTo>
                  <a:close/>
                  <a:moveTo>
                    <a:pt x="1210627" y="707231"/>
                  </a:moveTo>
                  <a:lnTo>
                    <a:pt x="1247394" y="707231"/>
                  </a:lnTo>
                  <a:lnTo>
                    <a:pt x="1247394" y="745426"/>
                  </a:lnTo>
                  <a:lnTo>
                    <a:pt x="1210627" y="745426"/>
                  </a:lnTo>
                  <a:close/>
                  <a:moveTo>
                    <a:pt x="2347626" y="703897"/>
                  </a:moveTo>
                  <a:lnTo>
                    <a:pt x="2384393" y="703897"/>
                  </a:lnTo>
                  <a:lnTo>
                    <a:pt x="2384393" y="743426"/>
                  </a:lnTo>
                  <a:lnTo>
                    <a:pt x="2347626" y="743426"/>
                  </a:lnTo>
                  <a:close/>
                  <a:moveTo>
                    <a:pt x="3484721" y="687609"/>
                  </a:moveTo>
                  <a:lnTo>
                    <a:pt x="3521487" y="687609"/>
                  </a:lnTo>
                  <a:lnTo>
                    <a:pt x="3521487" y="723232"/>
                  </a:lnTo>
                  <a:lnTo>
                    <a:pt x="3484721" y="723232"/>
                  </a:lnTo>
                  <a:close/>
                  <a:moveTo>
                    <a:pt x="2185225" y="687609"/>
                  </a:moveTo>
                  <a:lnTo>
                    <a:pt x="2221992" y="687609"/>
                  </a:lnTo>
                  <a:lnTo>
                    <a:pt x="2221992" y="723232"/>
                  </a:lnTo>
                  <a:lnTo>
                    <a:pt x="2185225" y="723232"/>
                  </a:lnTo>
                  <a:close/>
                  <a:moveTo>
                    <a:pt x="1373028" y="687609"/>
                  </a:moveTo>
                  <a:lnTo>
                    <a:pt x="1409795" y="687609"/>
                  </a:lnTo>
                  <a:lnTo>
                    <a:pt x="1409795" y="723232"/>
                  </a:lnTo>
                  <a:lnTo>
                    <a:pt x="1373028" y="723232"/>
                  </a:lnTo>
                  <a:close/>
                  <a:moveTo>
                    <a:pt x="1860327" y="685037"/>
                  </a:moveTo>
                  <a:lnTo>
                    <a:pt x="1897094" y="685037"/>
                  </a:lnTo>
                  <a:lnTo>
                    <a:pt x="1897094" y="721422"/>
                  </a:lnTo>
                  <a:lnTo>
                    <a:pt x="1860327" y="721422"/>
                  </a:lnTo>
                  <a:close/>
                  <a:moveTo>
                    <a:pt x="2672524" y="681704"/>
                  </a:moveTo>
                  <a:lnTo>
                    <a:pt x="2709291" y="681704"/>
                  </a:lnTo>
                  <a:lnTo>
                    <a:pt x="2709291" y="719042"/>
                  </a:lnTo>
                  <a:lnTo>
                    <a:pt x="2672524" y="719042"/>
                  </a:lnTo>
                  <a:close/>
                  <a:moveTo>
                    <a:pt x="1697926" y="681704"/>
                  </a:moveTo>
                  <a:lnTo>
                    <a:pt x="1734693" y="681704"/>
                  </a:lnTo>
                  <a:lnTo>
                    <a:pt x="1734693" y="719042"/>
                  </a:lnTo>
                  <a:lnTo>
                    <a:pt x="1697926" y="719042"/>
                  </a:lnTo>
                  <a:close/>
                  <a:moveTo>
                    <a:pt x="3159823" y="660749"/>
                  </a:moveTo>
                  <a:lnTo>
                    <a:pt x="3196590" y="660749"/>
                  </a:lnTo>
                  <a:lnTo>
                    <a:pt x="3196590" y="696563"/>
                  </a:lnTo>
                  <a:lnTo>
                    <a:pt x="3159823" y="696563"/>
                  </a:lnTo>
                  <a:close/>
                  <a:moveTo>
                    <a:pt x="1535525" y="659034"/>
                  </a:moveTo>
                  <a:lnTo>
                    <a:pt x="1572292" y="659034"/>
                  </a:lnTo>
                  <a:lnTo>
                    <a:pt x="1572292" y="695229"/>
                  </a:lnTo>
                  <a:lnTo>
                    <a:pt x="1535525" y="695229"/>
                  </a:lnTo>
                  <a:close/>
                  <a:moveTo>
                    <a:pt x="2347626" y="658939"/>
                  </a:moveTo>
                  <a:lnTo>
                    <a:pt x="2384393" y="658939"/>
                  </a:lnTo>
                  <a:lnTo>
                    <a:pt x="2384393" y="682085"/>
                  </a:lnTo>
                  <a:lnTo>
                    <a:pt x="2347626" y="682085"/>
                  </a:lnTo>
                  <a:close/>
                  <a:moveTo>
                    <a:pt x="2997422" y="657225"/>
                  </a:moveTo>
                  <a:lnTo>
                    <a:pt x="3034188" y="657225"/>
                  </a:lnTo>
                  <a:lnTo>
                    <a:pt x="3034188" y="693801"/>
                  </a:lnTo>
                  <a:lnTo>
                    <a:pt x="2997422" y="693801"/>
                  </a:lnTo>
                  <a:close/>
                  <a:moveTo>
                    <a:pt x="3322224" y="656748"/>
                  </a:moveTo>
                  <a:lnTo>
                    <a:pt x="3358990" y="656748"/>
                  </a:lnTo>
                  <a:lnTo>
                    <a:pt x="3358990" y="693419"/>
                  </a:lnTo>
                  <a:lnTo>
                    <a:pt x="3322224" y="693419"/>
                  </a:lnTo>
                  <a:close/>
                  <a:moveTo>
                    <a:pt x="2834925" y="656748"/>
                  </a:moveTo>
                  <a:lnTo>
                    <a:pt x="2871691" y="656748"/>
                  </a:lnTo>
                  <a:lnTo>
                    <a:pt x="2871691" y="693419"/>
                  </a:lnTo>
                  <a:lnTo>
                    <a:pt x="2834925" y="693419"/>
                  </a:lnTo>
                  <a:close/>
                  <a:moveTo>
                    <a:pt x="2022824" y="656748"/>
                  </a:moveTo>
                  <a:lnTo>
                    <a:pt x="2059591" y="656748"/>
                  </a:lnTo>
                  <a:lnTo>
                    <a:pt x="2059591" y="693419"/>
                  </a:lnTo>
                  <a:lnTo>
                    <a:pt x="2022824" y="693419"/>
                  </a:lnTo>
                  <a:close/>
                  <a:moveTo>
                    <a:pt x="1210627" y="649985"/>
                  </a:moveTo>
                  <a:lnTo>
                    <a:pt x="1247394" y="649985"/>
                  </a:lnTo>
                  <a:lnTo>
                    <a:pt x="1247394" y="688180"/>
                  </a:lnTo>
                  <a:lnTo>
                    <a:pt x="1210627" y="688180"/>
                  </a:lnTo>
                  <a:close/>
                  <a:moveTo>
                    <a:pt x="3484721" y="635412"/>
                  </a:moveTo>
                  <a:lnTo>
                    <a:pt x="3521487" y="635412"/>
                  </a:lnTo>
                  <a:lnTo>
                    <a:pt x="3521487" y="671035"/>
                  </a:lnTo>
                  <a:lnTo>
                    <a:pt x="3484721" y="671035"/>
                  </a:lnTo>
                  <a:close/>
                  <a:moveTo>
                    <a:pt x="2185225" y="635412"/>
                  </a:moveTo>
                  <a:lnTo>
                    <a:pt x="2221992" y="635412"/>
                  </a:lnTo>
                  <a:lnTo>
                    <a:pt x="2221992" y="671035"/>
                  </a:lnTo>
                  <a:lnTo>
                    <a:pt x="2185225" y="671035"/>
                  </a:lnTo>
                  <a:close/>
                  <a:moveTo>
                    <a:pt x="1373028" y="635412"/>
                  </a:moveTo>
                  <a:lnTo>
                    <a:pt x="1409795" y="635412"/>
                  </a:lnTo>
                  <a:lnTo>
                    <a:pt x="1409795" y="671035"/>
                  </a:lnTo>
                  <a:lnTo>
                    <a:pt x="1373028" y="671035"/>
                  </a:lnTo>
                  <a:close/>
                  <a:moveTo>
                    <a:pt x="1860327" y="631412"/>
                  </a:moveTo>
                  <a:lnTo>
                    <a:pt x="1897094" y="631412"/>
                  </a:lnTo>
                  <a:lnTo>
                    <a:pt x="1897094" y="667797"/>
                  </a:lnTo>
                  <a:lnTo>
                    <a:pt x="1860327" y="667797"/>
                  </a:lnTo>
                  <a:close/>
                  <a:moveTo>
                    <a:pt x="2672524" y="626173"/>
                  </a:moveTo>
                  <a:lnTo>
                    <a:pt x="2709291" y="626173"/>
                  </a:lnTo>
                  <a:lnTo>
                    <a:pt x="2709291" y="663511"/>
                  </a:lnTo>
                  <a:lnTo>
                    <a:pt x="2672524" y="663511"/>
                  </a:lnTo>
                  <a:close/>
                  <a:moveTo>
                    <a:pt x="1697926" y="626173"/>
                  </a:moveTo>
                  <a:lnTo>
                    <a:pt x="1734693" y="626173"/>
                  </a:lnTo>
                  <a:lnTo>
                    <a:pt x="1734693" y="663511"/>
                  </a:lnTo>
                  <a:lnTo>
                    <a:pt x="1697926" y="663511"/>
                  </a:lnTo>
                  <a:close/>
                  <a:moveTo>
                    <a:pt x="3159823" y="608266"/>
                  </a:moveTo>
                  <a:lnTo>
                    <a:pt x="3196590" y="608266"/>
                  </a:lnTo>
                  <a:lnTo>
                    <a:pt x="3196590" y="644080"/>
                  </a:lnTo>
                  <a:lnTo>
                    <a:pt x="3159823" y="644080"/>
                  </a:lnTo>
                  <a:close/>
                  <a:moveTo>
                    <a:pt x="1535525" y="605789"/>
                  </a:moveTo>
                  <a:lnTo>
                    <a:pt x="1572292" y="605789"/>
                  </a:lnTo>
                  <a:lnTo>
                    <a:pt x="1572292" y="641984"/>
                  </a:lnTo>
                  <a:lnTo>
                    <a:pt x="1535525" y="641984"/>
                  </a:lnTo>
                  <a:close/>
                  <a:moveTo>
                    <a:pt x="2997422" y="603218"/>
                  </a:moveTo>
                  <a:lnTo>
                    <a:pt x="3034188" y="603218"/>
                  </a:lnTo>
                  <a:lnTo>
                    <a:pt x="3034188" y="639794"/>
                  </a:lnTo>
                  <a:lnTo>
                    <a:pt x="2997422" y="639794"/>
                  </a:lnTo>
                  <a:close/>
                  <a:moveTo>
                    <a:pt x="3322224" y="602361"/>
                  </a:moveTo>
                  <a:lnTo>
                    <a:pt x="3358990" y="602361"/>
                  </a:lnTo>
                  <a:lnTo>
                    <a:pt x="3358990" y="639032"/>
                  </a:lnTo>
                  <a:lnTo>
                    <a:pt x="3322224" y="639032"/>
                  </a:lnTo>
                  <a:close/>
                  <a:moveTo>
                    <a:pt x="2834925" y="602361"/>
                  </a:moveTo>
                  <a:lnTo>
                    <a:pt x="2871691" y="602361"/>
                  </a:lnTo>
                  <a:lnTo>
                    <a:pt x="2871691" y="639032"/>
                  </a:lnTo>
                  <a:lnTo>
                    <a:pt x="2834925" y="639032"/>
                  </a:lnTo>
                  <a:close/>
                  <a:moveTo>
                    <a:pt x="2022824" y="602361"/>
                  </a:moveTo>
                  <a:lnTo>
                    <a:pt x="2059591" y="602361"/>
                  </a:lnTo>
                  <a:lnTo>
                    <a:pt x="2059591" y="639032"/>
                  </a:lnTo>
                  <a:lnTo>
                    <a:pt x="2022824" y="639032"/>
                  </a:lnTo>
                  <a:close/>
                  <a:moveTo>
                    <a:pt x="3484721" y="594645"/>
                  </a:moveTo>
                  <a:lnTo>
                    <a:pt x="3521487" y="594645"/>
                  </a:lnTo>
                  <a:lnTo>
                    <a:pt x="3521487" y="617791"/>
                  </a:lnTo>
                  <a:lnTo>
                    <a:pt x="3484721" y="617791"/>
                  </a:lnTo>
                  <a:close/>
                  <a:moveTo>
                    <a:pt x="2185225" y="594645"/>
                  </a:moveTo>
                  <a:lnTo>
                    <a:pt x="2221992" y="594645"/>
                  </a:lnTo>
                  <a:lnTo>
                    <a:pt x="2221992" y="617791"/>
                  </a:lnTo>
                  <a:lnTo>
                    <a:pt x="2185225" y="617791"/>
                  </a:lnTo>
                  <a:close/>
                  <a:moveTo>
                    <a:pt x="1373028" y="594645"/>
                  </a:moveTo>
                  <a:lnTo>
                    <a:pt x="1409795" y="594645"/>
                  </a:lnTo>
                  <a:lnTo>
                    <a:pt x="1409795" y="617791"/>
                  </a:lnTo>
                  <a:lnTo>
                    <a:pt x="1373028" y="617791"/>
                  </a:lnTo>
                  <a:close/>
                  <a:moveTo>
                    <a:pt x="1210627" y="592645"/>
                  </a:moveTo>
                  <a:lnTo>
                    <a:pt x="1247394" y="592645"/>
                  </a:lnTo>
                  <a:lnTo>
                    <a:pt x="1247394" y="630840"/>
                  </a:lnTo>
                  <a:lnTo>
                    <a:pt x="1210627" y="630840"/>
                  </a:lnTo>
                  <a:close/>
                  <a:moveTo>
                    <a:pt x="1860327" y="577786"/>
                  </a:moveTo>
                  <a:lnTo>
                    <a:pt x="1897094" y="577786"/>
                  </a:lnTo>
                  <a:lnTo>
                    <a:pt x="1897094" y="614172"/>
                  </a:lnTo>
                  <a:lnTo>
                    <a:pt x="1860327" y="614172"/>
                  </a:lnTo>
                  <a:close/>
                  <a:moveTo>
                    <a:pt x="2672524" y="570642"/>
                  </a:moveTo>
                  <a:lnTo>
                    <a:pt x="2709291" y="570642"/>
                  </a:lnTo>
                  <a:lnTo>
                    <a:pt x="2709291" y="607980"/>
                  </a:lnTo>
                  <a:lnTo>
                    <a:pt x="2672524" y="607980"/>
                  </a:lnTo>
                  <a:close/>
                  <a:moveTo>
                    <a:pt x="1697926" y="570642"/>
                  </a:moveTo>
                  <a:lnTo>
                    <a:pt x="1734693" y="570642"/>
                  </a:lnTo>
                  <a:lnTo>
                    <a:pt x="1734693" y="607980"/>
                  </a:lnTo>
                  <a:lnTo>
                    <a:pt x="1697926" y="607980"/>
                  </a:lnTo>
                  <a:close/>
                  <a:moveTo>
                    <a:pt x="3159823" y="555783"/>
                  </a:moveTo>
                  <a:lnTo>
                    <a:pt x="3196590" y="555783"/>
                  </a:lnTo>
                  <a:lnTo>
                    <a:pt x="3196590" y="591597"/>
                  </a:lnTo>
                  <a:lnTo>
                    <a:pt x="3159823" y="591597"/>
                  </a:lnTo>
                  <a:close/>
                  <a:moveTo>
                    <a:pt x="1535525" y="552450"/>
                  </a:moveTo>
                  <a:lnTo>
                    <a:pt x="1572292" y="552450"/>
                  </a:lnTo>
                  <a:lnTo>
                    <a:pt x="1572292" y="588645"/>
                  </a:lnTo>
                  <a:lnTo>
                    <a:pt x="1535525" y="588645"/>
                  </a:lnTo>
                  <a:close/>
                  <a:moveTo>
                    <a:pt x="2997422" y="549116"/>
                  </a:moveTo>
                  <a:lnTo>
                    <a:pt x="3034188" y="549116"/>
                  </a:lnTo>
                  <a:lnTo>
                    <a:pt x="3034188" y="585692"/>
                  </a:lnTo>
                  <a:lnTo>
                    <a:pt x="2997422" y="585692"/>
                  </a:lnTo>
                  <a:close/>
                  <a:moveTo>
                    <a:pt x="1210627" y="549116"/>
                  </a:moveTo>
                  <a:lnTo>
                    <a:pt x="1247394" y="549116"/>
                  </a:lnTo>
                  <a:lnTo>
                    <a:pt x="1247394" y="572262"/>
                  </a:lnTo>
                  <a:lnTo>
                    <a:pt x="1210627" y="572262"/>
                  </a:lnTo>
                  <a:close/>
                  <a:moveTo>
                    <a:pt x="3322224" y="548068"/>
                  </a:moveTo>
                  <a:lnTo>
                    <a:pt x="3358990" y="548068"/>
                  </a:lnTo>
                  <a:lnTo>
                    <a:pt x="3358990" y="584739"/>
                  </a:lnTo>
                  <a:lnTo>
                    <a:pt x="3322224" y="584739"/>
                  </a:lnTo>
                  <a:close/>
                  <a:moveTo>
                    <a:pt x="2834925" y="548068"/>
                  </a:moveTo>
                  <a:lnTo>
                    <a:pt x="2871691" y="548068"/>
                  </a:lnTo>
                  <a:lnTo>
                    <a:pt x="2871691" y="584739"/>
                  </a:lnTo>
                  <a:lnTo>
                    <a:pt x="2834925" y="584739"/>
                  </a:lnTo>
                  <a:close/>
                  <a:moveTo>
                    <a:pt x="2022824" y="548068"/>
                  </a:moveTo>
                  <a:lnTo>
                    <a:pt x="2059591" y="548068"/>
                  </a:lnTo>
                  <a:lnTo>
                    <a:pt x="2059591" y="584739"/>
                  </a:lnTo>
                  <a:lnTo>
                    <a:pt x="2022824" y="584739"/>
                  </a:lnTo>
                  <a:close/>
                  <a:moveTo>
                    <a:pt x="1860327" y="524160"/>
                  </a:moveTo>
                  <a:lnTo>
                    <a:pt x="1897094" y="524160"/>
                  </a:lnTo>
                  <a:lnTo>
                    <a:pt x="1897094" y="560545"/>
                  </a:lnTo>
                  <a:lnTo>
                    <a:pt x="1860327" y="560545"/>
                  </a:lnTo>
                  <a:close/>
                  <a:moveTo>
                    <a:pt x="2672524" y="515112"/>
                  </a:moveTo>
                  <a:lnTo>
                    <a:pt x="2709291" y="515112"/>
                  </a:lnTo>
                  <a:lnTo>
                    <a:pt x="2709291" y="552450"/>
                  </a:lnTo>
                  <a:lnTo>
                    <a:pt x="2672524" y="552450"/>
                  </a:lnTo>
                  <a:close/>
                  <a:moveTo>
                    <a:pt x="1697926" y="515112"/>
                  </a:moveTo>
                  <a:lnTo>
                    <a:pt x="1734693" y="515112"/>
                  </a:lnTo>
                  <a:lnTo>
                    <a:pt x="1734693" y="552450"/>
                  </a:lnTo>
                  <a:lnTo>
                    <a:pt x="1697926" y="552450"/>
                  </a:lnTo>
                  <a:close/>
                  <a:moveTo>
                    <a:pt x="3159823" y="514921"/>
                  </a:moveTo>
                  <a:lnTo>
                    <a:pt x="3196590" y="514921"/>
                  </a:lnTo>
                  <a:lnTo>
                    <a:pt x="3196590" y="538067"/>
                  </a:lnTo>
                  <a:lnTo>
                    <a:pt x="3159823" y="538067"/>
                  </a:lnTo>
                  <a:close/>
                  <a:moveTo>
                    <a:pt x="1535525" y="499205"/>
                  </a:moveTo>
                  <a:lnTo>
                    <a:pt x="1572292" y="499205"/>
                  </a:lnTo>
                  <a:lnTo>
                    <a:pt x="1572292" y="535400"/>
                  </a:lnTo>
                  <a:lnTo>
                    <a:pt x="1535525" y="535400"/>
                  </a:lnTo>
                  <a:close/>
                  <a:moveTo>
                    <a:pt x="2997422" y="495014"/>
                  </a:moveTo>
                  <a:lnTo>
                    <a:pt x="3034188" y="495014"/>
                  </a:lnTo>
                  <a:lnTo>
                    <a:pt x="3034188" y="531590"/>
                  </a:lnTo>
                  <a:lnTo>
                    <a:pt x="2997422" y="531590"/>
                  </a:lnTo>
                  <a:close/>
                  <a:moveTo>
                    <a:pt x="3322224" y="493776"/>
                  </a:moveTo>
                  <a:lnTo>
                    <a:pt x="3358990" y="493776"/>
                  </a:lnTo>
                  <a:lnTo>
                    <a:pt x="3358990" y="530447"/>
                  </a:lnTo>
                  <a:lnTo>
                    <a:pt x="3322224" y="530447"/>
                  </a:lnTo>
                  <a:close/>
                  <a:moveTo>
                    <a:pt x="2834925" y="493776"/>
                  </a:moveTo>
                  <a:lnTo>
                    <a:pt x="2871691" y="493776"/>
                  </a:lnTo>
                  <a:lnTo>
                    <a:pt x="2871691" y="530447"/>
                  </a:lnTo>
                  <a:lnTo>
                    <a:pt x="2834925" y="530447"/>
                  </a:lnTo>
                  <a:close/>
                  <a:moveTo>
                    <a:pt x="2022824" y="493776"/>
                  </a:moveTo>
                  <a:lnTo>
                    <a:pt x="2059591" y="493776"/>
                  </a:lnTo>
                  <a:lnTo>
                    <a:pt x="2059591" y="530447"/>
                  </a:lnTo>
                  <a:lnTo>
                    <a:pt x="2022824" y="530447"/>
                  </a:lnTo>
                  <a:close/>
                  <a:moveTo>
                    <a:pt x="2672524" y="472535"/>
                  </a:moveTo>
                  <a:lnTo>
                    <a:pt x="2709291" y="472535"/>
                  </a:lnTo>
                  <a:lnTo>
                    <a:pt x="2709291" y="495681"/>
                  </a:lnTo>
                  <a:lnTo>
                    <a:pt x="2672524" y="495681"/>
                  </a:lnTo>
                  <a:close/>
                  <a:moveTo>
                    <a:pt x="1697926" y="472535"/>
                  </a:moveTo>
                  <a:lnTo>
                    <a:pt x="1734693" y="472535"/>
                  </a:lnTo>
                  <a:lnTo>
                    <a:pt x="1734693" y="495681"/>
                  </a:lnTo>
                  <a:lnTo>
                    <a:pt x="1697926" y="495681"/>
                  </a:lnTo>
                  <a:close/>
                  <a:moveTo>
                    <a:pt x="1860327" y="470535"/>
                  </a:moveTo>
                  <a:lnTo>
                    <a:pt x="1897094" y="470535"/>
                  </a:lnTo>
                  <a:lnTo>
                    <a:pt x="1897094" y="506920"/>
                  </a:lnTo>
                  <a:lnTo>
                    <a:pt x="1860327" y="506920"/>
                  </a:lnTo>
                  <a:close/>
                  <a:moveTo>
                    <a:pt x="1535525" y="445960"/>
                  </a:moveTo>
                  <a:lnTo>
                    <a:pt x="1572292" y="445960"/>
                  </a:lnTo>
                  <a:lnTo>
                    <a:pt x="1572292" y="482155"/>
                  </a:lnTo>
                  <a:lnTo>
                    <a:pt x="1535525" y="482155"/>
                  </a:lnTo>
                  <a:close/>
                  <a:moveTo>
                    <a:pt x="2997422" y="441007"/>
                  </a:moveTo>
                  <a:lnTo>
                    <a:pt x="3034188" y="441007"/>
                  </a:lnTo>
                  <a:lnTo>
                    <a:pt x="3034188" y="477583"/>
                  </a:lnTo>
                  <a:lnTo>
                    <a:pt x="2997422" y="477583"/>
                  </a:lnTo>
                  <a:close/>
                  <a:moveTo>
                    <a:pt x="3322224" y="439388"/>
                  </a:moveTo>
                  <a:lnTo>
                    <a:pt x="3358990" y="439388"/>
                  </a:lnTo>
                  <a:lnTo>
                    <a:pt x="3358990" y="476059"/>
                  </a:lnTo>
                  <a:lnTo>
                    <a:pt x="3322224" y="476059"/>
                  </a:lnTo>
                  <a:close/>
                  <a:moveTo>
                    <a:pt x="2834925" y="439388"/>
                  </a:moveTo>
                  <a:lnTo>
                    <a:pt x="2871691" y="439388"/>
                  </a:lnTo>
                  <a:lnTo>
                    <a:pt x="2871691" y="476059"/>
                  </a:lnTo>
                  <a:lnTo>
                    <a:pt x="2834925" y="476059"/>
                  </a:lnTo>
                  <a:close/>
                  <a:moveTo>
                    <a:pt x="2022824" y="439388"/>
                  </a:moveTo>
                  <a:lnTo>
                    <a:pt x="2059591" y="439388"/>
                  </a:lnTo>
                  <a:lnTo>
                    <a:pt x="2059591" y="476059"/>
                  </a:lnTo>
                  <a:lnTo>
                    <a:pt x="2022824" y="476059"/>
                  </a:lnTo>
                  <a:close/>
                  <a:moveTo>
                    <a:pt x="1860327" y="416909"/>
                  </a:moveTo>
                  <a:lnTo>
                    <a:pt x="1897094" y="416909"/>
                  </a:lnTo>
                  <a:lnTo>
                    <a:pt x="1897094" y="453294"/>
                  </a:lnTo>
                  <a:lnTo>
                    <a:pt x="1860327" y="453294"/>
                  </a:lnTo>
                  <a:close/>
                  <a:moveTo>
                    <a:pt x="1535525" y="392715"/>
                  </a:moveTo>
                  <a:lnTo>
                    <a:pt x="1572292" y="392715"/>
                  </a:lnTo>
                  <a:lnTo>
                    <a:pt x="1572292" y="428910"/>
                  </a:lnTo>
                  <a:lnTo>
                    <a:pt x="1535525" y="428910"/>
                  </a:lnTo>
                  <a:close/>
                  <a:moveTo>
                    <a:pt x="2997422" y="386905"/>
                  </a:moveTo>
                  <a:lnTo>
                    <a:pt x="3034188" y="386905"/>
                  </a:lnTo>
                  <a:lnTo>
                    <a:pt x="3034188" y="423481"/>
                  </a:lnTo>
                  <a:lnTo>
                    <a:pt x="2997422" y="423481"/>
                  </a:lnTo>
                  <a:close/>
                  <a:moveTo>
                    <a:pt x="3322224" y="385095"/>
                  </a:moveTo>
                  <a:lnTo>
                    <a:pt x="3358990" y="385095"/>
                  </a:lnTo>
                  <a:lnTo>
                    <a:pt x="3358990" y="421766"/>
                  </a:lnTo>
                  <a:lnTo>
                    <a:pt x="3322224" y="421766"/>
                  </a:lnTo>
                  <a:close/>
                  <a:moveTo>
                    <a:pt x="2834925" y="385095"/>
                  </a:moveTo>
                  <a:lnTo>
                    <a:pt x="2871691" y="385095"/>
                  </a:lnTo>
                  <a:lnTo>
                    <a:pt x="2871691" y="421766"/>
                  </a:lnTo>
                  <a:lnTo>
                    <a:pt x="2834925" y="421766"/>
                  </a:lnTo>
                  <a:close/>
                  <a:moveTo>
                    <a:pt x="2022824" y="385095"/>
                  </a:moveTo>
                  <a:lnTo>
                    <a:pt x="2059591" y="385095"/>
                  </a:lnTo>
                  <a:lnTo>
                    <a:pt x="2059591" y="421766"/>
                  </a:lnTo>
                  <a:lnTo>
                    <a:pt x="2022824" y="421766"/>
                  </a:lnTo>
                  <a:close/>
                  <a:moveTo>
                    <a:pt x="1860327" y="363283"/>
                  </a:moveTo>
                  <a:lnTo>
                    <a:pt x="1897094" y="363283"/>
                  </a:lnTo>
                  <a:lnTo>
                    <a:pt x="1897094" y="399668"/>
                  </a:lnTo>
                  <a:lnTo>
                    <a:pt x="1860327" y="399668"/>
                  </a:lnTo>
                  <a:close/>
                  <a:moveTo>
                    <a:pt x="1535525" y="339375"/>
                  </a:moveTo>
                  <a:lnTo>
                    <a:pt x="1572292" y="339375"/>
                  </a:lnTo>
                  <a:lnTo>
                    <a:pt x="1572292" y="375570"/>
                  </a:lnTo>
                  <a:lnTo>
                    <a:pt x="1535525" y="375570"/>
                  </a:lnTo>
                  <a:close/>
                  <a:moveTo>
                    <a:pt x="2997422" y="332803"/>
                  </a:moveTo>
                  <a:lnTo>
                    <a:pt x="3034188" y="332803"/>
                  </a:lnTo>
                  <a:lnTo>
                    <a:pt x="3034188" y="369379"/>
                  </a:lnTo>
                  <a:lnTo>
                    <a:pt x="2997422" y="369379"/>
                  </a:lnTo>
                  <a:close/>
                  <a:moveTo>
                    <a:pt x="3322224" y="330803"/>
                  </a:moveTo>
                  <a:lnTo>
                    <a:pt x="3358990" y="330803"/>
                  </a:lnTo>
                  <a:lnTo>
                    <a:pt x="3358990" y="367474"/>
                  </a:lnTo>
                  <a:lnTo>
                    <a:pt x="3322224" y="367474"/>
                  </a:lnTo>
                  <a:close/>
                  <a:moveTo>
                    <a:pt x="2834925" y="330803"/>
                  </a:moveTo>
                  <a:lnTo>
                    <a:pt x="2871691" y="330803"/>
                  </a:lnTo>
                  <a:lnTo>
                    <a:pt x="2871691" y="367474"/>
                  </a:lnTo>
                  <a:lnTo>
                    <a:pt x="2834925" y="367474"/>
                  </a:lnTo>
                  <a:close/>
                  <a:moveTo>
                    <a:pt x="2022824" y="330803"/>
                  </a:moveTo>
                  <a:lnTo>
                    <a:pt x="2059591" y="330803"/>
                  </a:lnTo>
                  <a:lnTo>
                    <a:pt x="2059591" y="367474"/>
                  </a:lnTo>
                  <a:lnTo>
                    <a:pt x="2022824" y="367474"/>
                  </a:lnTo>
                  <a:close/>
                  <a:moveTo>
                    <a:pt x="1860327" y="309657"/>
                  </a:moveTo>
                  <a:lnTo>
                    <a:pt x="1897094" y="309657"/>
                  </a:lnTo>
                  <a:lnTo>
                    <a:pt x="1897094" y="346043"/>
                  </a:lnTo>
                  <a:lnTo>
                    <a:pt x="1860327" y="346043"/>
                  </a:lnTo>
                  <a:close/>
                  <a:moveTo>
                    <a:pt x="3322224" y="288893"/>
                  </a:moveTo>
                  <a:lnTo>
                    <a:pt x="3358990" y="288893"/>
                  </a:lnTo>
                  <a:lnTo>
                    <a:pt x="3358990" y="312039"/>
                  </a:lnTo>
                  <a:lnTo>
                    <a:pt x="3322224" y="312039"/>
                  </a:lnTo>
                  <a:close/>
                  <a:moveTo>
                    <a:pt x="2834925" y="288893"/>
                  </a:moveTo>
                  <a:lnTo>
                    <a:pt x="2871691" y="288893"/>
                  </a:lnTo>
                  <a:lnTo>
                    <a:pt x="2871691" y="312039"/>
                  </a:lnTo>
                  <a:lnTo>
                    <a:pt x="2834925" y="312039"/>
                  </a:lnTo>
                  <a:close/>
                  <a:moveTo>
                    <a:pt x="2022824" y="288893"/>
                  </a:moveTo>
                  <a:lnTo>
                    <a:pt x="2059591" y="288893"/>
                  </a:lnTo>
                  <a:lnTo>
                    <a:pt x="2059591" y="312039"/>
                  </a:lnTo>
                  <a:lnTo>
                    <a:pt x="2022824" y="312039"/>
                  </a:lnTo>
                  <a:close/>
                  <a:moveTo>
                    <a:pt x="1535525" y="286131"/>
                  </a:moveTo>
                  <a:lnTo>
                    <a:pt x="1572292" y="286131"/>
                  </a:lnTo>
                  <a:lnTo>
                    <a:pt x="1572292" y="322326"/>
                  </a:lnTo>
                  <a:lnTo>
                    <a:pt x="1535525" y="322326"/>
                  </a:lnTo>
                  <a:close/>
                  <a:moveTo>
                    <a:pt x="2997422" y="278701"/>
                  </a:moveTo>
                  <a:lnTo>
                    <a:pt x="3034188" y="278701"/>
                  </a:lnTo>
                  <a:lnTo>
                    <a:pt x="3034188" y="315277"/>
                  </a:lnTo>
                  <a:lnTo>
                    <a:pt x="2997422" y="315277"/>
                  </a:lnTo>
                  <a:close/>
                  <a:moveTo>
                    <a:pt x="1860327" y="256031"/>
                  </a:moveTo>
                  <a:lnTo>
                    <a:pt x="1897094" y="256031"/>
                  </a:lnTo>
                  <a:lnTo>
                    <a:pt x="1897094" y="292417"/>
                  </a:lnTo>
                  <a:lnTo>
                    <a:pt x="1860327" y="292417"/>
                  </a:lnTo>
                  <a:close/>
                  <a:moveTo>
                    <a:pt x="1535525" y="232886"/>
                  </a:moveTo>
                  <a:lnTo>
                    <a:pt x="1572292" y="232886"/>
                  </a:lnTo>
                  <a:lnTo>
                    <a:pt x="1572292" y="269081"/>
                  </a:lnTo>
                  <a:lnTo>
                    <a:pt x="1535525" y="269081"/>
                  </a:lnTo>
                  <a:close/>
                  <a:moveTo>
                    <a:pt x="2997422" y="224694"/>
                  </a:moveTo>
                  <a:lnTo>
                    <a:pt x="3034188" y="224694"/>
                  </a:lnTo>
                  <a:lnTo>
                    <a:pt x="3034188" y="261270"/>
                  </a:lnTo>
                  <a:lnTo>
                    <a:pt x="2997422" y="261270"/>
                  </a:lnTo>
                  <a:close/>
                  <a:moveTo>
                    <a:pt x="1860327" y="202501"/>
                  </a:moveTo>
                  <a:lnTo>
                    <a:pt x="1897094" y="202501"/>
                  </a:lnTo>
                  <a:lnTo>
                    <a:pt x="1897094" y="238791"/>
                  </a:lnTo>
                  <a:lnTo>
                    <a:pt x="1860327" y="238791"/>
                  </a:lnTo>
                  <a:close/>
                  <a:moveTo>
                    <a:pt x="1535525" y="191547"/>
                  </a:moveTo>
                  <a:lnTo>
                    <a:pt x="1572292" y="191547"/>
                  </a:lnTo>
                  <a:lnTo>
                    <a:pt x="1572292" y="214693"/>
                  </a:lnTo>
                  <a:lnTo>
                    <a:pt x="1535525" y="214693"/>
                  </a:lnTo>
                  <a:close/>
                  <a:moveTo>
                    <a:pt x="2997422" y="170592"/>
                  </a:moveTo>
                  <a:lnTo>
                    <a:pt x="3034188" y="170592"/>
                  </a:lnTo>
                  <a:lnTo>
                    <a:pt x="3034188" y="207168"/>
                  </a:lnTo>
                  <a:lnTo>
                    <a:pt x="2997422" y="207168"/>
                  </a:lnTo>
                  <a:close/>
                  <a:moveTo>
                    <a:pt x="1860327" y="148780"/>
                  </a:moveTo>
                  <a:lnTo>
                    <a:pt x="1897094" y="148780"/>
                  </a:lnTo>
                  <a:lnTo>
                    <a:pt x="1897094" y="185166"/>
                  </a:lnTo>
                  <a:lnTo>
                    <a:pt x="1860327" y="185166"/>
                  </a:lnTo>
                  <a:close/>
                  <a:moveTo>
                    <a:pt x="2997422" y="116490"/>
                  </a:moveTo>
                  <a:lnTo>
                    <a:pt x="3034188" y="116490"/>
                  </a:lnTo>
                  <a:lnTo>
                    <a:pt x="3034188" y="153066"/>
                  </a:lnTo>
                  <a:lnTo>
                    <a:pt x="2997422" y="153066"/>
                  </a:lnTo>
                  <a:close/>
                  <a:moveTo>
                    <a:pt x="1860327" y="95154"/>
                  </a:moveTo>
                  <a:lnTo>
                    <a:pt x="1897094" y="95154"/>
                  </a:lnTo>
                  <a:lnTo>
                    <a:pt x="1897094" y="131540"/>
                  </a:lnTo>
                  <a:lnTo>
                    <a:pt x="1860327" y="131540"/>
                  </a:lnTo>
                  <a:close/>
                  <a:moveTo>
                    <a:pt x="2997422" y="74771"/>
                  </a:moveTo>
                  <a:lnTo>
                    <a:pt x="3034188" y="74771"/>
                  </a:lnTo>
                  <a:lnTo>
                    <a:pt x="3034188" y="97917"/>
                  </a:lnTo>
                  <a:lnTo>
                    <a:pt x="2997422" y="97917"/>
                  </a:lnTo>
                  <a:close/>
                  <a:moveTo>
                    <a:pt x="1860327" y="41529"/>
                  </a:moveTo>
                  <a:lnTo>
                    <a:pt x="1897094" y="41529"/>
                  </a:lnTo>
                  <a:lnTo>
                    <a:pt x="1897094" y="77915"/>
                  </a:lnTo>
                  <a:lnTo>
                    <a:pt x="1860327" y="77915"/>
                  </a:lnTo>
                  <a:close/>
                  <a:moveTo>
                    <a:pt x="1860327" y="0"/>
                  </a:moveTo>
                  <a:lnTo>
                    <a:pt x="1897094" y="0"/>
                  </a:lnTo>
                  <a:lnTo>
                    <a:pt x="1897094" y="23146"/>
                  </a:lnTo>
                  <a:lnTo>
                    <a:pt x="1860327" y="23146"/>
                  </a:lnTo>
                  <a:close/>
                </a:path>
              </a:pathLst>
            </a:custGeom>
            <a:gradFill>
              <a:gsLst>
                <a:gs pos="1685">
                  <a:schemeClr val="accent1">
                    <a:alpha val="48000"/>
                    <a:lumMod val="50000"/>
                    <a:lumOff val="50000"/>
                  </a:schemeClr>
                </a:gs>
                <a:gs pos="58000">
                  <a:schemeClr val="accent1"/>
                </a:gs>
                <a:gs pos="46000">
                  <a:schemeClr val="accent1">
                    <a:lumMod val="60000"/>
                    <a:lumOff val="40000"/>
                  </a:schemeClr>
                </a:gs>
                <a:gs pos="90000">
                  <a:schemeClr val="accent1"/>
                </a:gs>
                <a:gs pos="36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ln w="42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algn="just"/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99" name="图片 98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783316" y="738364"/>
              <a:ext cx="628432" cy="164702"/>
            </a:xfrm>
            <a:prstGeom prst="rect">
              <a:avLst/>
            </a:prstGeom>
          </p:spPr>
        </p:pic>
        <p:pic>
          <p:nvPicPr>
            <p:cNvPr id="100" name="图片 99" descr="图片包含 电脑, 灯光, 键盘, 黑暗&#10;&#10;描述已自动生成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6" t="27006" r="42855" b="29253"/>
            <a:stretch>
              <a:fillRect/>
            </a:stretch>
          </p:blipFill>
          <p:spPr>
            <a:xfrm rot="5400000">
              <a:off x="2205388" y="735046"/>
              <a:ext cx="203416" cy="72041"/>
            </a:xfrm>
            <a:prstGeom prst="rect">
              <a:avLst/>
            </a:prstGeom>
          </p:spPr>
        </p:pic>
      </p:grpSp>
      <p:grpSp>
        <p:nvGrpSpPr>
          <p:cNvPr id="101" name="组合 100"/>
          <p:cNvGrpSpPr/>
          <p:nvPr userDrawn="1"/>
        </p:nvGrpSpPr>
        <p:grpSpPr>
          <a:xfrm>
            <a:off x="7278045" y="682455"/>
            <a:ext cx="2570496" cy="628432"/>
            <a:chOff x="8163552" y="506499"/>
            <a:chExt cx="2570496" cy="628432"/>
          </a:xfrm>
        </p:grpSpPr>
        <p:sp>
          <p:nvSpPr>
            <p:cNvPr id="102" name="任意多边形: 形状 101"/>
            <p:cNvSpPr/>
            <p:nvPr/>
          </p:nvSpPr>
          <p:spPr>
            <a:xfrm>
              <a:off x="8163552" y="653242"/>
              <a:ext cx="2570496" cy="276410"/>
            </a:xfrm>
            <a:custGeom>
              <a:avLst/>
              <a:gdLst>
                <a:gd name="connsiteX0" fmla="*/ 1860327 w 4728781"/>
                <a:gd name="connsiteY0" fmla="*/ 1544192 h 1567338"/>
                <a:gd name="connsiteX1" fmla="*/ 1897094 w 4728781"/>
                <a:gd name="connsiteY1" fmla="*/ 1544192 h 1567338"/>
                <a:gd name="connsiteX2" fmla="*/ 1897094 w 4728781"/>
                <a:gd name="connsiteY2" fmla="*/ 1567338 h 1567338"/>
                <a:gd name="connsiteX3" fmla="*/ 1860327 w 4728781"/>
                <a:gd name="connsiteY3" fmla="*/ 1567338 h 1567338"/>
                <a:gd name="connsiteX4" fmla="*/ 1860327 w 4728781"/>
                <a:gd name="connsiteY4" fmla="*/ 1489519 h 1567338"/>
                <a:gd name="connsiteX5" fmla="*/ 1897094 w 4728781"/>
                <a:gd name="connsiteY5" fmla="*/ 1489519 h 1567338"/>
                <a:gd name="connsiteX6" fmla="*/ 1897094 w 4728781"/>
                <a:gd name="connsiteY6" fmla="*/ 1525904 h 1567338"/>
                <a:gd name="connsiteX7" fmla="*/ 1860327 w 4728781"/>
                <a:gd name="connsiteY7" fmla="*/ 1525904 h 1567338"/>
                <a:gd name="connsiteX8" fmla="*/ 2997422 w 4728781"/>
                <a:gd name="connsiteY8" fmla="*/ 1469421 h 1567338"/>
                <a:gd name="connsiteX9" fmla="*/ 3034188 w 4728781"/>
                <a:gd name="connsiteY9" fmla="*/ 1469421 h 1567338"/>
                <a:gd name="connsiteX10" fmla="*/ 3034188 w 4728781"/>
                <a:gd name="connsiteY10" fmla="*/ 1492567 h 1567338"/>
                <a:gd name="connsiteX11" fmla="*/ 2997422 w 4728781"/>
                <a:gd name="connsiteY11" fmla="*/ 1492567 h 1567338"/>
                <a:gd name="connsiteX12" fmla="*/ 1860327 w 4728781"/>
                <a:gd name="connsiteY12" fmla="*/ 1435893 h 1567338"/>
                <a:gd name="connsiteX13" fmla="*/ 1897094 w 4728781"/>
                <a:gd name="connsiteY13" fmla="*/ 1435893 h 1567338"/>
                <a:gd name="connsiteX14" fmla="*/ 1897094 w 4728781"/>
                <a:gd name="connsiteY14" fmla="*/ 1472183 h 1567338"/>
                <a:gd name="connsiteX15" fmla="*/ 1860327 w 4728781"/>
                <a:gd name="connsiteY15" fmla="*/ 1472183 h 1567338"/>
                <a:gd name="connsiteX16" fmla="*/ 2997422 w 4728781"/>
                <a:gd name="connsiteY16" fmla="*/ 1414271 h 1567338"/>
                <a:gd name="connsiteX17" fmla="*/ 3034188 w 4728781"/>
                <a:gd name="connsiteY17" fmla="*/ 1414271 h 1567338"/>
                <a:gd name="connsiteX18" fmla="*/ 3034188 w 4728781"/>
                <a:gd name="connsiteY18" fmla="*/ 1450847 h 1567338"/>
                <a:gd name="connsiteX19" fmla="*/ 2997422 w 4728781"/>
                <a:gd name="connsiteY19" fmla="*/ 1450847 h 1567338"/>
                <a:gd name="connsiteX20" fmla="*/ 1860327 w 4728781"/>
                <a:gd name="connsiteY20" fmla="*/ 1382172 h 1567338"/>
                <a:gd name="connsiteX21" fmla="*/ 1897094 w 4728781"/>
                <a:gd name="connsiteY21" fmla="*/ 1382172 h 1567338"/>
                <a:gd name="connsiteX22" fmla="*/ 1897094 w 4728781"/>
                <a:gd name="connsiteY22" fmla="*/ 1418557 h 1567338"/>
                <a:gd name="connsiteX23" fmla="*/ 1860327 w 4728781"/>
                <a:gd name="connsiteY23" fmla="*/ 1418557 h 1567338"/>
                <a:gd name="connsiteX24" fmla="*/ 2997422 w 4728781"/>
                <a:gd name="connsiteY24" fmla="*/ 1360170 h 1567338"/>
                <a:gd name="connsiteX25" fmla="*/ 3034188 w 4728781"/>
                <a:gd name="connsiteY25" fmla="*/ 1360170 h 1567338"/>
                <a:gd name="connsiteX26" fmla="*/ 3034188 w 4728781"/>
                <a:gd name="connsiteY26" fmla="*/ 1396746 h 1567338"/>
                <a:gd name="connsiteX27" fmla="*/ 2997422 w 4728781"/>
                <a:gd name="connsiteY27" fmla="*/ 1396746 h 1567338"/>
                <a:gd name="connsiteX28" fmla="*/ 1535525 w 4728781"/>
                <a:gd name="connsiteY28" fmla="*/ 1352645 h 1567338"/>
                <a:gd name="connsiteX29" fmla="*/ 1572292 w 4728781"/>
                <a:gd name="connsiteY29" fmla="*/ 1352645 h 1567338"/>
                <a:gd name="connsiteX30" fmla="*/ 1572292 w 4728781"/>
                <a:gd name="connsiteY30" fmla="*/ 1375791 h 1567338"/>
                <a:gd name="connsiteX31" fmla="*/ 1535525 w 4728781"/>
                <a:gd name="connsiteY31" fmla="*/ 1375791 h 1567338"/>
                <a:gd name="connsiteX32" fmla="*/ 1860327 w 4728781"/>
                <a:gd name="connsiteY32" fmla="*/ 1328642 h 1567338"/>
                <a:gd name="connsiteX33" fmla="*/ 1897094 w 4728781"/>
                <a:gd name="connsiteY33" fmla="*/ 1328642 h 1567338"/>
                <a:gd name="connsiteX34" fmla="*/ 1897094 w 4728781"/>
                <a:gd name="connsiteY34" fmla="*/ 1364932 h 1567338"/>
                <a:gd name="connsiteX35" fmla="*/ 1860327 w 4728781"/>
                <a:gd name="connsiteY35" fmla="*/ 1364932 h 1567338"/>
                <a:gd name="connsiteX36" fmla="*/ 2997422 w 4728781"/>
                <a:gd name="connsiteY36" fmla="*/ 1306163 h 1567338"/>
                <a:gd name="connsiteX37" fmla="*/ 3034188 w 4728781"/>
                <a:gd name="connsiteY37" fmla="*/ 1306163 h 1567338"/>
                <a:gd name="connsiteX38" fmla="*/ 3034188 w 4728781"/>
                <a:gd name="connsiteY38" fmla="*/ 1342739 h 1567338"/>
                <a:gd name="connsiteX39" fmla="*/ 2997422 w 4728781"/>
                <a:gd name="connsiteY39" fmla="*/ 1342739 h 1567338"/>
                <a:gd name="connsiteX40" fmla="*/ 1535525 w 4728781"/>
                <a:gd name="connsiteY40" fmla="*/ 1298257 h 1567338"/>
                <a:gd name="connsiteX41" fmla="*/ 1572292 w 4728781"/>
                <a:gd name="connsiteY41" fmla="*/ 1298257 h 1567338"/>
                <a:gd name="connsiteX42" fmla="*/ 1572292 w 4728781"/>
                <a:gd name="connsiteY42" fmla="*/ 1334452 h 1567338"/>
                <a:gd name="connsiteX43" fmla="*/ 1535525 w 4728781"/>
                <a:gd name="connsiteY43" fmla="*/ 1334452 h 1567338"/>
                <a:gd name="connsiteX44" fmla="*/ 1860327 w 4728781"/>
                <a:gd name="connsiteY44" fmla="*/ 1274921 h 1567338"/>
                <a:gd name="connsiteX45" fmla="*/ 1897094 w 4728781"/>
                <a:gd name="connsiteY45" fmla="*/ 1274921 h 1567338"/>
                <a:gd name="connsiteX46" fmla="*/ 1897094 w 4728781"/>
                <a:gd name="connsiteY46" fmla="*/ 1311306 h 1567338"/>
                <a:gd name="connsiteX47" fmla="*/ 1860327 w 4728781"/>
                <a:gd name="connsiteY47" fmla="*/ 1311306 h 1567338"/>
                <a:gd name="connsiteX48" fmla="*/ 3322224 w 4728781"/>
                <a:gd name="connsiteY48" fmla="*/ 1255395 h 1567338"/>
                <a:gd name="connsiteX49" fmla="*/ 3358990 w 4728781"/>
                <a:gd name="connsiteY49" fmla="*/ 1255395 h 1567338"/>
                <a:gd name="connsiteX50" fmla="*/ 3358990 w 4728781"/>
                <a:gd name="connsiteY50" fmla="*/ 1278541 h 1567338"/>
                <a:gd name="connsiteX51" fmla="*/ 3322224 w 4728781"/>
                <a:gd name="connsiteY51" fmla="*/ 1278541 h 1567338"/>
                <a:gd name="connsiteX52" fmla="*/ 2834925 w 4728781"/>
                <a:gd name="connsiteY52" fmla="*/ 1255395 h 1567338"/>
                <a:gd name="connsiteX53" fmla="*/ 2871691 w 4728781"/>
                <a:gd name="connsiteY53" fmla="*/ 1255395 h 1567338"/>
                <a:gd name="connsiteX54" fmla="*/ 2871691 w 4728781"/>
                <a:gd name="connsiteY54" fmla="*/ 1278541 h 1567338"/>
                <a:gd name="connsiteX55" fmla="*/ 2834925 w 4728781"/>
                <a:gd name="connsiteY55" fmla="*/ 1278541 h 1567338"/>
                <a:gd name="connsiteX56" fmla="*/ 2022824 w 4728781"/>
                <a:gd name="connsiteY56" fmla="*/ 1255395 h 1567338"/>
                <a:gd name="connsiteX57" fmla="*/ 2059591 w 4728781"/>
                <a:gd name="connsiteY57" fmla="*/ 1255395 h 1567338"/>
                <a:gd name="connsiteX58" fmla="*/ 2059591 w 4728781"/>
                <a:gd name="connsiteY58" fmla="*/ 1278541 h 1567338"/>
                <a:gd name="connsiteX59" fmla="*/ 2022824 w 4728781"/>
                <a:gd name="connsiteY59" fmla="*/ 1278541 h 1567338"/>
                <a:gd name="connsiteX60" fmla="*/ 2997422 w 4728781"/>
                <a:gd name="connsiteY60" fmla="*/ 1252061 h 1567338"/>
                <a:gd name="connsiteX61" fmla="*/ 3034188 w 4728781"/>
                <a:gd name="connsiteY61" fmla="*/ 1252061 h 1567338"/>
                <a:gd name="connsiteX62" fmla="*/ 3034188 w 4728781"/>
                <a:gd name="connsiteY62" fmla="*/ 1288637 h 1567338"/>
                <a:gd name="connsiteX63" fmla="*/ 2997422 w 4728781"/>
                <a:gd name="connsiteY63" fmla="*/ 1288637 h 1567338"/>
                <a:gd name="connsiteX64" fmla="*/ 1535525 w 4728781"/>
                <a:gd name="connsiteY64" fmla="*/ 1245012 h 1567338"/>
                <a:gd name="connsiteX65" fmla="*/ 1572292 w 4728781"/>
                <a:gd name="connsiteY65" fmla="*/ 1245012 h 1567338"/>
                <a:gd name="connsiteX66" fmla="*/ 1572292 w 4728781"/>
                <a:gd name="connsiteY66" fmla="*/ 1281207 h 1567338"/>
                <a:gd name="connsiteX67" fmla="*/ 1535525 w 4728781"/>
                <a:gd name="connsiteY67" fmla="*/ 1281207 h 1567338"/>
                <a:gd name="connsiteX68" fmla="*/ 1860327 w 4728781"/>
                <a:gd name="connsiteY68" fmla="*/ 1221390 h 1567338"/>
                <a:gd name="connsiteX69" fmla="*/ 1897094 w 4728781"/>
                <a:gd name="connsiteY69" fmla="*/ 1221390 h 1567338"/>
                <a:gd name="connsiteX70" fmla="*/ 1897094 w 4728781"/>
                <a:gd name="connsiteY70" fmla="*/ 1257680 h 1567338"/>
                <a:gd name="connsiteX71" fmla="*/ 1860327 w 4728781"/>
                <a:gd name="connsiteY71" fmla="*/ 1257680 h 1567338"/>
                <a:gd name="connsiteX72" fmla="*/ 3322224 w 4728781"/>
                <a:gd name="connsiteY72" fmla="*/ 1199959 h 1567338"/>
                <a:gd name="connsiteX73" fmla="*/ 3358990 w 4728781"/>
                <a:gd name="connsiteY73" fmla="*/ 1199959 h 1567338"/>
                <a:gd name="connsiteX74" fmla="*/ 3358990 w 4728781"/>
                <a:gd name="connsiteY74" fmla="*/ 1236630 h 1567338"/>
                <a:gd name="connsiteX75" fmla="*/ 3322224 w 4728781"/>
                <a:gd name="connsiteY75" fmla="*/ 1236630 h 1567338"/>
                <a:gd name="connsiteX76" fmla="*/ 2834925 w 4728781"/>
                <a:gd name="connsiteY76" fmla="*/ 1199959 h 1567338"/>
                <a:gd name="connsiteX77" fmla="*/ 2871691 w 4728781"/>
                <a:gd name="connsiteY77" fmla="*/ 1199959 h 1567338"/>
                <a:gd name="connsiteX78" fmla="*/ 2871691 w 4728781"/>
                <a:gd name="connsiteY78" fmla="*/ 1236630 h 1567338"/>
                <a:gd name="connsiteX79" fmla="*/ 2834925 w 4728781"/>
                <a:gd name="connsiteY79" fmla="*/ 1236630 h 1567338"/>
                <a:gd name="connsiteX80" fmla="*/ 2022824 w 4728781"/>
                <a:gd name="connsiteY80" fmla="*/ 1199959 h 1567338"/>
                <a:gd name="connsiteX81" fmla="*/ 2059591 w 4728781"/>
                <a:gd name="connsiteY81" fmla="*/ 1199959 h 1567338"/>
                <a:gd name="connsiteX82" fmla="*/ 2059591 w 4728781"/>
                <a:gd name="connsiteY82" fmla="*/ 1236630 h 1567338"/>
                <a:gd name="connsiteX83" fmla="*/ 2022824 w 4728781"/>
                <a:gd name="connsiteY83" fmla="*/ 1236630 h 1567338"/>
                <a:gd name="connsiteX84" fmla="*/ 2997422 w 4728781"/>
                <a:gd name="connsiteY84" fmla="*/ 1197959 h 1567338"/>
                <a:gd name="connsiteX85" fmla="*/ 3034188 w 4728781"/>
                <a:gd name="connsiteY85" fmla="*/ 1197959 h 1567338"/>
                <a:gd name="connsiteX86" fmla="*/ 3034188 w 4728781"/>
                <a:gd name="connsiteY86" fmla="*/ 1234535 h 1567338"/>
                <a:gd name="connsiteX87" fmla="*/ 2997422 w 4728781"/>
                <a:gd name="connsiteY87" fmla="*/ 1234535 h 1567338"/>
                <a:gd name="connsiteX88" fmla="*/ 1535525 w 4728781"/>
                <a:gd name="connsiteY88" fmla="*/ 1191768 h 1567338"/>
                <a:gd name="connsiteX89" fmla="*/ 1572292 w 4728781"/>
                <a:gd name="connsiteY89" fmla="*/ 1191768 h 1567338"/>
                <a:gd name="connsiteX90" fmla="*/ 1572292 w 4728781"/>
                <a:gd name="connsiteY90" fmla="*/ 1227963 h 1567338"/>
                <a:gd name="connsiteX91" fmla="*/ 1535525 w 4728781"/>
                <a:gd name="connsiteY91" fmla="*/ 1227963 h 1567338"/>
                <a:gd name="connsiteX92" fmla="*/ 1860327 w 4728781"/>
                <a:gd name="connsiteY92" fmla="*/ 1167669 h 1567338"/>
                <a:gd name="connsiteX93" fmla="*/ 1897094 w 4728781"/>
                <a:gd name="connsiteY93" fmla="*/ 1167669 h 1567338"/>
                <a:gd name="connsiteX94" fmla="*/ 1897094 w 4728781"/>
                <a:gd name="connsiteY94" fmla="*/ 1204055 h 1567338"/>
                <a:gd name="connsiteX95" fmla="*/ 1860327 w 4728781"/>
                <a:gd name="connsiteY95" fmla="*/ 1204055 h 1567338"/>
                <a:gd name="connsiteX96" fmla="*/ 3322224 w 4728781"/>
                <a:gd name="connsiteY96" fmla="*/ 1145666 h 1567338"/>
                <a:gd name="connsiteX97" fmla="*/ 3358990 w 4728781"/>
                <a:gd name="connsiteY97" fmla="*/ 1145666 h 1567338"/>
                <a:gd name="connsiteX98" fmla="*/ 3358990 w 4728781"/>
                <a:gd name="connsiteY98" fmla="*/ 1182337 h 1567338"/>
                <a:gd name="connsiteX99" fmla="*/ 3322224 w 4728781"/>
                <a:gd name="connsiteY99" fmla="*/ 1182337 h 1567338"/>
                <a:gd name="connsiteX100" fmla="*/ 2834925 w 4728781"/>
                <a:gd name="connsiteY100" fmla="*/ 1145666 h 1567338"/>
                <a:gd name="connsiteX101" fmla="*/ 2871691 w 4728781"/>
                <a:gd name="connsiteY101" fmla="*/ 1145666 h 1567338"/>
                <a:gd name="connsiteX102" fmla="*/ 2871691 w 4728781"/>
                <a:gd name="connsiteY102" fmla="*/ 1182337 h 1567338"/>
                <a:gd name="connsiteX103" fmla="*/ 2834925 w 4728781"/>
                <a:gd name="connsiteY103" fmla="*/ 1182337 h 1567338"/>
                <a:gd name="connsiteX104" fmla="*/ 2022824 w 4728781"/>
                <a:gd name="connsiteY104" fmla="*/ 1145666 h 1567338"/>
                <a:gd name="connsiteX105" fmla="*/ 2059591 w 4728781"/>
                <a:gd name="connsiteY105" fmla="*/ 1145666 h 1567338"/>
                <a:gd name="connsiteX106" fmla="*/ 2059591 w 4728781"/>
                <a:gd name="connsiteY106" fmla="*/ 1182337 h 1567338"/>
                <a:gd name="connsiteX107" fmla="*/ 2022824 w 4728781"/>
                <a:gd name="connsiteY107" fmla="*/ 1182337 h 1567338"/>
                <a:gd name="connsiteX108" fmla="*/ 2997422 w 4728781"/>
                <a:gd name="connsiteY108" fmla="*/ 1143857 h 1567338"/>
                <a:gd name="connsiteX109" fmla="*/ 3034188 w 4728781"/>
                <a:gd name="connsiteY109" fmla="*/ 1143857 h 1567338"/>
                <a:gd name="connsiteX110" fmla="*/ 3034188 w 4728781"/>
                <a:gd name="connsiteY110" fmla="*/ 1180433 h 1567338"/>
                <a:gd name="connsiteX111" fmla="*/ 2997422 w 4728781"/>
                <a:gd name="connsiteY111" fmla="*/ 1180433 h 1567338"/>
                <a:gd name="connsiteX112" fmla="*/ 1535525 w 4728781"/>
                <a:gd name="connsiteY112" fmla="*/ 1138523 h 1567338"/>
                <a:gd name="connsiteX113" fmla="*/ 1572292 w 4728781"/>
                <a:gd name="connsiteY113" fmla="*/ 1138523 h 1567338"/>
                <a:gd name="connsiteX114" fmla="*/ 1572292 w 4728781"/>
                <a:gd name="connsiteY114" fmla="*/ 1174718 h 1567338"/>
                <a:gd name="connsiteX115" fmla="*/ 1535525 w 4728781"/>
                <a:gd name="connsiteY115" fmla="*/ 1174718 h 1567338"/>
                <a:gd name="connsiteX116" fmla="*/ 1860327 w 4728781"/>
                <a:gd name="connsiteY116" fmla="*/ 1114043 h 1567338"/>
                <a:gd name="connsiteX117" fmla="*/ 1897094 w 4728781"/>
                <a:gd name="connsiteY117" fmla="*/ 1114043 h 1567338"/>
                <a:gd name="connsiteX118" fmla="*/ 1897094 w 4728781"/>
                <a:gd name="connsiteY118" fmla="*/ 1150428 h 1567338"/>
                <a:gd name="connsiteX119" fmla="*/ 1860327 w 4728781"/>
                <a:gd name="connsiteY119" fmla="*/ 1150428 h 1567338"/>
                <a:gd name="connsiteX120" fmla="*/ 3322224 w 4728781"/>
                <a:gd name="connsiteY120" fmla="*/ 1091279 h 1567338"/>
                <a:gd name="connsiteX121" fmla="*/ 3358990 w 4728781"/>
                <a:gd name="connsiteY121" fmla="*/ 1091279 h 1567338"/>
                <a:gd name="connsiteX122" fmla="*/ 3358990 w 4728781"/>
                <a:gd name="connsiteY122" fmla="*/ 1127950 h 1567338"/>
                <a:gd name="connsiteX123" fmla="*/ 3322224 w 4728781"/>
                <a:gd name="connsiteY123" fmla="*/ 1127950 h 1567338"/>
                <a:gd name="connsiteX124" fmla="*/ 2834925 w 4728781"/>
                <a:gd name="connsiteY124" fmla="*/ 1091279 h 1567338"/>
                <a:gd name="connsiteX125" fmla="*/ 2871691 w 4728781"/>
                <a:gd name="connsiteY125" fmla="*/ 1091279 h 1567338"/>
                <a:gd name="connsiteX126" fmla="*/ 2871691 w 4728781"/>
                <a:gd name="connsiteY126" fmla="*/ 1127950 h 1567338"/>
                <a:gd name="connsiteX127" fmla="*/ 2834925 w 4728781"/>
                <a:gd name="connsiteY127" fmla="*/ 1127950 h 1567338"/>
                <a:gd name="connsiteX128" fmla="*/ 2022824 w 4728781"/>
                <a:gd name="connsiteY128" fmla="*/ 1091279 h 1567338"/>
                <a:gd name="connsiteX129" fmla="*/ 2059591 w 4728781"/>
                <a:gd name="connsiteY129" fmla="*/ 1091279 h 1567338"/>
                <a:gd name="connsiteX130" fmla="*/ 2059591 w 4728781"/>
                <a:gd name="connsiteY130" fmla="*/ 1127950 h 1567338"/>
                <a:gd name="connsiteX131" fmla="*/ 2022824 w 4728781"/>
                <a:gd name="connsiteY131" fmla="*/ 1127950 h 1567338"/>
                <a:gd name="connsiteX132" fmla="*/ 2997422 w 4728781"/>
                <a:gd name="connsiteY132" fmla="*/ 1089850 h 1567338"/>
                <a:gd name="connsiteX133" fmla="*/ 3034188 w 4728781"/>
                <a:gd name="connsiteY133" fmla="*/ 1089850 h 1567338"/>
                <a:gd name="connsiteX134" fmla="*/ 3034188 w 4728781"/>
                <a:gd name="connsiteY134" fmla="*/ 1126426 h 1567338"/>
                <a:gd name="connsiteX135" fmla="*/ 2997422 w 4728781"/>
                <a:gd name="connsiteY135" fmla="*/ 1126426 h 1567338"/>
                <a:gd name="connsiteX136" fmla="*/ 1535525 w 4728781"/>
                <a:gd name="connsiteY136" fmla="*/ 1085183 h 1567338"/>
                <a:gd name="connsiteX137" fmla="*/ 1572292 w 4728781"/>
                <a:gd name="connsiteY137" fmla="*/ 1085183 h 1567338"/>
                <a:gd name="connsiteX138" fmla="*/ 1572292 w 4728781"/>
                <a:gd name="connsiteY138" fmla="*/ 1121378 h 1567338"/>
                <a:gd name="connsiteX139" fmla="*/ 1535525 w 4728781"/>
                <a:gd name="connsiteY139" fmla="*/ 1121378 h 1567338"/>
                <a:gd name="connsiteX140" fmla="*/ 2672524 w 4728781"/>
                <a:gd name="connsiteY140" fmla="*/ 1071657 h 1567338"/>
                <a:gd name="connsiteX141" fmla="*/ 2709291 w 4728781"/>
                <a:gd name="connsiteY141" fmla="*/ 1071657 h 1567338"/>
                <a:gd name="connsiteX142" fmla="*/ 2709291 w 4728781"/>
                <a:gd name="connsiteY142" fmla="*/ 1094803 h 1567338"/>
                <a:gd name="connsiteX143" fmla="*/ 2672524 w 4728781"/>
                <a:gd name="connsiteY143" fmla="*/ 1094803 h 1567338"/>
                <a:gd name="connsiteX144" fmla="*/ 1697926 w 4728781"/>
                <a:gd name="connsiteY144" fmla="*/ 1071657 h 1567338"/>
                <a:gd name="connsiteX145" fmla="*/ 1734693 w 4728781"/>
                <a:gd name="connsiteY145" fmla="*/ 1071657 h 1567338"/>
                <a:gd name="connsiteX146" fmla="*/ 1734693 w 4728781"/>
                <a:gd name="connsiteY146" fmla="*/ 1094803 h 1567338"/>
                <a:gd name="connsiteX147" fmla="*/ 1697926 w 4728781"/>
                <a:gd name="connsiteY147" fmla="*/ 1094803 h 1567338"/>
                <a:gd name="connsiteX148" fmla="*/ 1860327 w 4728781"/>
                <a:gd name="connsiteY148" fmla="*/ 1060418 h 1567338"/>
                <a:gd name="connsiteX149" fmla="*/ 1897094 w 4728781"/>
                <a:gd name="connsiteY149" fmla="*/ 1060418 h 1567338"/>
                <a:gd name="connsiteX150" fmla="*/ 1897094 w 4728781"/>
                <a:gd name="connsiteY150" fmla="*/ 1096803 h 1567338"/>
                <a:gd name="connsiteX151" fmla="*/ 1860327 w 4728781"/>
                <a:gd name="connsiteY151" fmla="*/ 1096803 h 1567338"/>
                <a:gd name="connsiteX152" fmla="*/ 3322224 w 4728781"/>
                <a:gd name="connsiteY152" fmla="*/ 1036986 h 1567338"/>
                <a:gd name="connsiteX153" fmla="*/ 3358990 w 4728781"/>
                <a:gd name="connsiteY153" fmla="*/ 1036986 h 1567338"/>
                <a:gd name="connsiteX154" fmla="*/ 3358990 w 4728781"/>
                <a:gd name="connsiteY154" fmla="*/ 1073657 h 1567338"/>
                <a:gd name="connsiteX155" fmla="*/ 3322224 w 4728781"/>
                <a:gd name="connsiteY155" fmla="*/ 1073657 h 1567338"/>
                <a:gd name="connsiteX156" fmla="*/ 2834925 w 4728781"/>
                <a:gd name="connsiteY156" fmla="*/ 1036986 h 1567338"/>
                <a:gd name="connsiteX157" fmla="*/ 2871691 w 4728781"/>
                <a:gd name="connsiteY157" fmla="*/ 1036986 h 1567338"/>
                <a:gd name="connsiteX158" fmla="*/ 2871691 w 4728781"/>
                <a:gd name="connsiteY158" fmla="*/ 1073657 h 1567338"/>
                <a:gd name="connsiteX159" fmla="*/ 2834925 w 4728781"/>
                <a:gd name="connsiteY159" fmla="*/ 1073657 h 1567338"/>
                <a:gd name="connsiteX160" fmla="*/ 2022824 w 4728781"/>
                <a:gd name="connsiteY160" fmla="*/ 1036986 h 1567338"/>
                <a:gd name="connsiteX161" fmla="*/ 2059591 w 4728781"/>
                <a:gd name="connsiteY161" fmla="*/ 1036986 h 1567338"/>
                <a:gd name="connsiteX162" fmla="*/ 2059591 w 4728781"/>
                <a:gd name="connsiteY162" fmla="*/ 1073657 h 1567338"/>
                <a:gd name="connsiteX163" fmla="*/ 2022824 w 4728781"/>
                <a:gd name="connsiteY163" fmla="*/ 1073657 h 1567338"/>
                <a:gd name="connsiteX164" fmla="*/ 2997422 w 4728781"/>
                <a:gd name="connsiteY164" fmla="*/ 1035748 h 1567338"/>
                <a:gd name="connsiteX165" fmla="*/ 3034188 w 4728781"/>
                <a:gd name="connsiteY165" fmla="*/ 1035748 h 1567338"/>
                <a:gd name="connsiteX166" fmla="*/ 3034188 w 4728781"/>
                <a:gd name="connsiteY166" fmla="*/ 1072324 h 1567338"/>
                <a:gd name="connsiteX167" fmla="*/ 2997422 w 4728781"/>
                <a:gd name="connsiteY167" fmla="*/ 1072324 h 1567338"/>
                <a:gd name="connsiteX168" fmla="*/ 1535525 w 4728781"/>
                <a:gd name="connsiteY168" fmla="*/ 1031938 h 1567338"/>
                <a:gd name="connsiteX169" fmla="*/ 1572292 w 4728781"/>
                <a:gd name="connsiteY169" fmla="*/ 1031938 h 1567338"/>
                <a:gd name="connsiteX170" fmla="*/ 1572292 w 4728781"/>
                <a:gd name="connsiteY170" fmla="*/ 1068133 h 1567338"/>
                <a:gd name="connsiteX171" fmla="*/ 1535525 w 4728781"/>
                <a:gd name="connsiteY171" fmla="*/ 1068133 h 1567338"/>
                <a:gd name="connsiteX172" fmla="*/ 3159823 w 4728781"/>
                <a:gd name="connsiteY172" fmla="*/ 1029366 h 1567338"/>
                <a:gd name="connsiteX173" fmla="*/ 3196590 w 4728781"/>
                <a:gd name="connsiteY173" fmla="*/ 1029366 h 1567338"/>
                <a:gd name="connsiteX174" fmla="*/ 3196590 w 4728781"/>
                <a:gd name="connsiteY174" fmla="*/ 1052512 h 1567338"/>
                <a:gd name="connsiteX175" fmla="*/ 3159823 w 4728781"/>
                <a:gd name="connsiteY175" fmla="*/ 1052512 h 1567338"/>
                <a:gd name="connsiteX176" fmla="*/ 2672524 w 4728781"/>
                <a:gd name="connsiteY176" fmla="*/ 1014888 h 1567338"/>
                <a:gd name="connsiteX177" fmla="*/ 2709291 w 4728781"/>
                <a:gd name="connsiteY177" fmla="*/ 1014888 h 1567338"/>
                <a:gd name="connsiteX178" fmla="*/ 2709291 w 4728781"/>
                <a:gd name="connsiteY178" fmla="*/ 1052226 h 1567338"/>
                <a:gd name="connsiteX179" fmla="*/ 2672524 w 4728781"/>
                <a:gd name="connsiteY179" fmla="*/ 1052226 h 1567338"/>
                <a:gd name="connsiteX180" fmla="*/ 1697926 w 4728781"/>
                <a:gd name="connsiteY180" fmla="*/ 1014888 h 1567338"/>
                <a:gd name="connsiteX181" fmla="*/ 1734693 w 4728781"/>
                <a:gd name="connsiteY181" fmla="*/ 1014888 h 1567338"/>
                <a:gd name="connsiteX182" fmla="*/ 1734693 w 4728781"/>
                <a:gd name="connsiteY182" fmla="*/ 1052226 h 1567338"/>
                <a:gd name="connsiteX183" fmla="*/ 1697926 w 4728781"/>
                <a:gd name="connsiteY183" fmla="*/ 1052226 h 1567338"/>
                <a:gd name="connsiteX184" fmla="*/ 1860327 w 4728781"/>
                <a:gd name="connsiteY184" fmla="*/ 1006792 h 1567338"/>
                <a:gd name="connsiteX185" fmla="*/ 1897094 w 4728781"/>
                <a:gd name="connsiteY185" fmla="*/ 1006792 h 1567338"/>
                <a:gd name="connsiteX186" fmla="*/ 1897094 w 4728781"/>
                <a:gd name="connsiteY186" fmla="*/ 1043177 h 1567338"/>
                <a:gd name="connsiteX187" fmla="*/ 1860327 w 4728781"/>
                <a:gd name="connsiteY187" fmla="*/ 1043177 h 1567338"/>
                <a:gd name="connsiteX188" fmla="*/ 1210627 w 4728781"/>
                <a:gd name="connsiteY188" fmla="*/ 995172 h 1567338"/>
                <a:gd name="connsiteX189" fmla="*/ 1247394 w 4728781"/>
                <a:gd name="connsiteY189" fmla="*/ 995172 h 1567338"/>
                <a:gd name="connsiteX190" fmla="*/ 1247394 w 4728781"/>
                <a:gd name="connsiteY190" fmla="*/ 1018318 h 1567338"/>
                <a:gd name="connsiteX191" fmla="*/ 1210627 w 4728781"/>
                <a:gd name="connsiteY191" fmla="*/ 1018318 h 1567338"/>
                <a:gd name="connsiteX192" fmla="*/ 3322224 w 4728781"/>
                <a:gd name="connsiteY192" fmla="*/ 982694 h 1567338"/>
                <a:gd name="connsiteX193" fmla="*/ 3358990 w 4728781"/>
                <a:gd name="connsiteY193" fmla="*/ 982694 h 1567338"/>
                <a:gd name="connsiteX194" fmla="*/ 3358990 w 4728781"/>
                <a:gd name="connsiteY194" fmla="*/ 1019365 h 1567338"/>
                <a:gd name="connsiteX195" fmla="*/ 3322224 w 4728781"/>
                <a:gd name="connsiteY195" fmla="*/ 1019365 h 1567338"/>
                <a:gd name="connsiteX196" fmla="*/ 2834925 w 4728781"/>
                <a:gd name="connsiteY196" fmla="*/ 982694 h 1567338"/>
                <a:gd name="connsiteX197" fmla="*/ 2871691 w 4728781"/>
                <a:gd name="connsiteY197" fmla="*/ 982694 h 1567338"/>
                <a:gd name="connsiteX198" fmla="*/ 2871691 w 4728781"/>
                <a:gd name="connsiteY198" fmla="*/ 1019365 h 1567338"/>
                <a:gd name="connsiteX199" fmla="*/ 2834925 w 4728781"/>
                <a:gd name="connsiteY199" fmla="*/ 1019365 h 1567338"/>
                <a:gd name="connsiteX200" fmla="*/ 2022824 w 4728781"/>
                <a:gd name="connsiteY200" fmla="*/ 982694 h 1567338"/>
                <a:gd name="connsiteX201" fmla="*/ 2059591 w 4728781"/>
                <a:gd name="connsiteY201" fmla="*/ 982694 h 1567338"/>
                <a:gd name="connsiteX202" fmla="*/ 2059591 w 4728781"/>
                <a:gd name="connsiteY202" fmla="*/ 1019365 h 1567338"/>
                <a:gd name="connsiteX203" fmla="*/ 2022824 w 4728781"/>
                <a:gd name="connsiteY203" fmla="*/ 1019365 h 1567338"/>
                <a:gd name="connsiteX204" fmla="*/ 2997422 w 4728781"/>
                <a:gd name="connsiteY204" fmla="*/ 981646 h 1567338"/>
                <a:gd name="connsiteX205" fmla="*/ 3034188 w 4728781"/>
                <a:gd name="connsiteY205" fmla="*/ 981646 h 1567338"/>
                <a:gd name="connsiteX206" fmla="*/ 3034188 w 4728781"/>
                <a:gd name="connsiteY206" fmla="*/ 1018222 h 1567338"/>
                <a:gd name="connsiteX207" fmla="*/ 2997422 w 4728781"/>
                <a:gd name="connsiteY207" fmla="*/ 1018222 h 1567338"/>
                <a:gd name="connsiteX208" fmla="*/ 1535525 w 4728781"/>
                <a:gd name="connsiteY208" fmla="*/ 978693 h 1567338"/>
                <a:gd name="connsiteX209" fmla="*/ 1572292 w 4728781"/>
                <a:gd name="connsiteY209" fmla="*/ 978693 h 1567338"/>
                <a:gd name="connsiteX210" fmla="*/ 1572292 w 4728781"/>
                <a:gd name="connsiteY210" fmla="*/ 1014888 h 1567338"/>
                <a:gd name="connsiteX211" fmla="*/ 1535525 w 4728781"/>
                <a:gd name="connsiteY211" fmla="*/ 1014888 h 1567338"/>
                <a:gd name="connsiteX212" fmla="*/ 3159823 w 4728781"/>
                <a:gd name="connsiteY212" fmla="*/ 975741 h 1567338"/>
                <a:gd name="connsiteX213" fmla="*/ 3196590 w 4728781"/>
                <a:gd name="connsiteY213" fmla="*/ 975741 h 1567338"/>
                <a:gd name="connsiteX214" fmla="*/ 3196590 w 4728781"/>
                <a:gd name="connsiteY214" fmla="*/ 1011555 h 1567338"/>
                <a:gd name="connsiteX215" fmla="*/ 3159823 w 4728781"/>
                <a:gd name="connsiteY215" fmla="*/ 1011555 h 1567338"/>
                <a:gd name="connsiteX216" fmla="*/ 2672524 w 4728781"/>
                <a:gd name="connsiteY216" fmla="*/ 959358 h 1567338"/>
                <a:gd name="connsiteX217" fmla="*/ 2709291 w 4728781"/>
                <a:gd name="connsiteY217" fmla="*/ 959358 h 1567338"/>
                <a:gd name="connsiteX218" fmla="*/ 2709291 w 4728781"/>
                <a:gd name="connsiteY218" fmla="*/ 996696 h 1567338"/>
                <a:gd name="connsiteX219" fmla="*/ 2672524 w 4728781"/>
                <a:gd name="connsiteY219" fmla="*/ 996696 h 1567338"/>
                <a:gd name="connsiteX220" fmla="*/ 1697926 w 4728781"/>
                <a:gd name="connsiteY220" fmla="*/ 959358 h 1567338"/>
                <a:gd name="connsiteX221" fmla="*/ 1734693 w 4728781"/>
                <a:gd name="connsiteY221" fmla="*/ 959358 h 1567338"/>
                <a:gd name="connsiteX222" fmla="*/ 1734693 w 4728781"/>
                <a:gd name="connsiteY222" fmla="*/ 996696 h 1567338"/>
                <a:gd name="connsiteX223" fmla="*/ 1697926 w 4728781"/>
                <a:gd name="connsiteY223" fmla="*/ 996696 h 1567338"/>
                <a:gd name="connsiteX224" fmla="*/ 1860327 w 4728781"/>
                <a:gd name="connsiteY224" fmla="*/ 953166 h 1567338"/>
                <a:gd name="connsiteX225" fmla="*/ 1897094 w 4728781"/>
                <a:gd name="connsiteY225" fmla="*/ 953166 h 1567338"/>
                <a:gd name="connsiteX226" fmla="*/ 1897094 w 4728781"/>
                <a:gd name="connsiteY226" fmla="*/ 989551 h 1567338"/>
                <a:gd name="connsiteX227" fmla="*/ 1860327 w 4728781"/>
                <a:gd name="connsiteY227" fmla="*/ 989551 h 1567338"/>
                <a:gd name="connsiteX228" fmla="*/ 3484721 w 4728781"/>
                <a:gd name="connsiteY228" fmla="*/ 949642 h 1567338"/>
                <a:gd name="connsiteX229" fmla="*/ 3521487 w 4728781"/>
                <a:gd name="connsiteY229" fmla="*/ 949642 h 1567338"/>
                <a:gd name="connsiteX230" fmla="*/ 3521487 w 4728781"/>
                <a:gd name="connsiteY230" fmla="*/ 972788 h 1567338"/>
                <a:gd name="connsiteX231" fmla="*/ 3484721 w 4728781"/>
                <a:gd name="connsiteY231" fmla="*/ 972788 h 1567338"/>
                <a:gd name="connsiteX232" fmla="*/ 2185225 w 4728781"/>
                <a:gd name="connsiteY232" fmla="*/ 949642 h 1567338"/>
                <a:gd name="connsiteX233" fmla="*/ 2221992 w 4728781"/>
                <a:gd name="connsiteY233" fmla="*/ 949642 h 1567338"/>
                <a:gd name="connsiteX234" fmla="*/ 2221992 w 4728781"/>
                <a:gd name="connsiteY234" fmla="*/ 972788 h 1567338"/>
                <a:gd name="connsiteX235" fmla="*/ 2185225 w 4728781"/>
                <a:gd name="connsiteY235" fmla="*/ 972788 h 1567338"/>
                <a:gd name="connsiteX236" fmla="*/ 1373028 w 4728781"/>
                <a:gd name="connsiteY236" fmla="*/ 949642 h 1567338"/>
                <a:gd name="connsiteX237" fmla="*/ 1409795 w 4728781"/>
                <a:gd name="connsiteY237" fmla="*/ 949642 h 1567338"/>
                <a:gd name="connsiteX238" fmla="*/ 1409795 w 4728781"/>
                <a:gd name="connsiteY238" fmla="*/ 972788 h 1567338"/>
                <a:gd name="connsiteX239" fmla="*/ 1373028 w 4728781"/>
                <a:gd name="connsiteY239" fmla="*/ 972788 h 1567338"/>
                <a:gd name="connsiteX240" fmla="*/ 1210627 w 4728781"/>
                <a:gd name="connsiteY240" fmla="*/ 936593 h 1567338"/>
                <a:gd name="connsiteX241" fmla="*/ 1247394 w 4728781"/>
                <a:gd name="connsiteY241" fmla="*/ 936593 h 1567338"/>
                <a:gd name="connsiteX242" fmla="*/ 1247394 w 4728781"/>
                <a:gd name="connsiteY242" fmla="*/ 974788 h 1567338"/>
                <a:gd name="connsiteX243" fmla="*/ 1210627 w 4728781"/>
                <a:gd name="connsiteY243" fmla="*/ 974788 h 1567338"/>
                <a:gd name="connsiteX244" fmla="*/ 3322224 w 4728781"/>
                <a:gd name="connsiteY244" fmla="*/ 928306 h 1567338"/>
                <a:gd name="connsiteX245" fmla="*/ 3358990 w 4728781"/>
                <a:gd name="connsiteY245" fmla="*/ 928306 h 1567338"/>
                <a:gd name="connsiteX246" fmla="*/ 3358990 w 4728781"/>
                <a:gd name="connsiteY246" fmla="*/ 964977 h 1567338"/>
                <a:gd name="connsiteX247" fmla="*/ 3322224 w 4728781"/>
                <a:gd name="connsiteY247" fmla="*/ 964977 h 1567338"/>
                <a:gd name="connsiteX248" fmla="*/ 2834925 w 4728781"/>
                <a:gd name="connsiteY248" fmla="*/ 928306 h 1567338"/>
                <a:gd name="connsiteX249" fmla="*/ 2871691 w 4728781"/>
                <a:gd name="connsiteY249" fmla="*/ 928306 h 1567338"/>
                <a:gd name="connsiteX250" fmla="*/ 2871691 w 4728781"/>
                <a:gd name="connsiteY250" fmla="*/ 964977 h 1567338"/>
                <a:gd name="connsiteX251" fmla="*/ 2834925 w 4728781"/>
                <a:gd name="connsiteY251" fmla="*/ 964977 h 1567338"/>
                <a:gd name="connsiteX252" fmla="*/ 2022824 w 4728781"/>
                <a:gd name="connsiteY252" fmla="*/ 928306 h 1567338"/>
                <a:gd name="connsiteX253" fmla="*/ 2059591 w 4728781"/>
                <a:gd name="connsiteY253" fmla="*/ 928306 h 1567338"/>
                <a:gd name="connsiteX254" fmla="*/ 2059591 w 4728781"/>
                <a:gd name="connsiteY254" fmla="*/ 964977 h 1567338"/>
                <a:gd name="connsiteX255" fmla="*/ 2022824 w 4728781"/>
                <a:gd name="connsiteY255" fmla="*/ 964977 h 1567338"/>
                <a:gd name="connsiteX256" fmla="*/ 2997422 w 4728781"/>
                <a:gd name="connsiteY256" fmla="*/ 927639 h 1567338"/>
                <a:gd name="connsiteX257" fmla="*/ 3034188 w 4728781"/>
                <a:gd name="connsiteY257" fmla="*/ 927639 h 1567338"/>
                <a:gd name="connsiteX258" fmla="*/ 3034188 w 4728781"/>
                <a:gd name="connsiteY258" fmla="*/ 964215 h 1567338"/>
                <a:gd name="connsiteX259" fmla="*/ 2997422 w 4728781"/>
                <a:gd name="connsiteY259" fmla="*/ 964215 h 1567338"/>
                <a:gd name="connsiteX260" fmla="*/ 1535525 w 4728781"/>
                <a:gd name="connsiteY260" fmla="*/ 925353 h 1567338"/>
                <a:gd name="connsiteX261" fmla="*/ 1572292 w 4728781"/>
                <a:gd name="connsiteY261" fmla="*/ 925353 h 1567338"/>
                <a:gd name="connsiteX262" fmla="*/ 1572292 w 4728781"/>
                <a:gd name="connsiteY262" fmla="*/ 961548 h 1567338"/>
                <a:gd name="connsiteX263" fmla="*/ 1535525 w 4728781"/>
                <a:gd name="connsiteY263" fmla="*/ 961548 h 1567338"/>
                <a:gd name="connsiteX264" fmla="*/ 3159823 w 4728781"/>
                <a:gd name="connsiteY264" fmla="*/ 923258 h 1567338"/>
                <a:gd name="connsiteX265" fmla="*/ 3196590 w 4728781"/>
                <a:gd name="connsiteY265" fmla="*/ 923258 h 1567338"/>
                <a:gd name="connsiteX266" fmla="*/ 3196590 w 4728781"/>
                <a:gd name="connsiteY266" fmla="*/ 959072 h 1567338"/>
                <a:gd name="connsiteX267" fmla="*/ 3159823 w 4728781"/>
                <a:gd name="connsiteY267" fmla="*/ 959072 h 1567338"/>
                <a:gd name="connsiteX268" fmla="*/ 2672524 w 4728781"/>
                <a:gd name="connsiteY268" fmla="*/ 903922 h 1567338"/>
                <a:gd name="connsiteX269" fmla="*/ 2709291 w 4728781"/>
                <a:gd name="connsiteY269" fmla="*/ 903922 h 1567338"/>
                <a:gd name="connsiteX270" fmla="*/ 2709291 w 4728781"/>
                <a:gd name="connsiteY270" fmla="*/ 941165 h 1567338"/>
                <a:gd name="connsiteX271" fmla="*/ 2672524 w 4728781"/>
                <a:gd name="connsiteY271" fmla="*/ 941165 h 1567338"/>
                <a:gd name="connsiteX272" fmla="*/ 1697926 w 4728781"/>
                <a:gd name="connsiteY272" fmla="*/ 903922 h 1567338"/>
                <a:gd name="connsiteX273" fmla="*/ 1734693 w 4728781"/>
                <a:gd name="connsiteY273" fmla="*/ 903922 h 1567338"/>
                <a:gd name="connsiteX274" fmla="*/ 1734693 w 4728781"/>
                <a:gd name="connsiteY274" fmla="*/ 941165 h 1567338"/>
                <a:gd name="connsiteX275" fmla="*/ 1697926 w 4728781"/>
                <a:gd name="connsiteY275" fmla="*/ 941165 h 1567338"/>
                <a:gd name="connsiteX276" fmla="*/ 1860327 w 4728781"/>
                <a:gd name="connsiteY276" fmla="*/ 899541 h 1567338"/>
                <a:gd name="connsiteX277" fmla="*/ 1897094 w 4728781"/>
                <a:gd name="connsiteY277" fmla="*/ 899541 h 1567338"/>
                <a:gd name="connsiteX278" fmla="*/ 1897094 w 4728781"/>
                <a:gd name="connsiteY278" fmla="*/ 935926 h 1567338"/>
                <a:gd name="connsiteX279" fmla="*/ 1860327 w 4728781"/>
                <a:gd name="connsiteY279" fmla="*/ 935926 h 1567338"/>
                <a:gd name="connsiteX280" fmla="*/ 3484721 w 4728781"/>
                <a:gd name="connsiteY280" fmla="*/ 896397 h 1567338"/>
                <a:gd name="connsiteX281" fmla="*/ 3521487 w 4728781"/>
                <a:gd name="connsiteY281" fmla="*/ 896397 h 1567338"/>
                <a:gd name="connsiteX282" fmla="*/ 3521487 w 4728781"/>
                <a:gd name="connsiteY282" fmla="*/ 932020 h 1567338"/>
                <a:gd name="connsiteX283" fmla="*/ 3484721 w 4728781"/>
                <a:gd name="connsiteY283" fmla="*/ 932020 h 1567338"/>
                <a:gd name="connsiteX284" fmla="*/ 2185225 w 4728781"/>
                <a:gd name="connsiteY284" fmla="*/ 896397 h 1567338"/>
                <a:gd name="connsiteX285" fmla="*/ 2221992 w 4728781"/>
                <a:gd name="connsiteY285" fmla="*/ 896397 h 1567338"/>
                <a:gd name="connsiteX286" fmla="*/ 2221992 w 4728781"/>
                <a:gd name="connsiteY286" fmla="*/ 932020 h 1567338"/>
                <a:gd name="connsiteX287" fmla="*/ 2185225 w 4728781"/>
                <a:gd name="connsiteY287" fmla="*/ 932020 h 1567338"/>
                <a:gd name="connsiteX288" fmla="*/ 1373028 w 4728781"/>
                <a:gd name="connsiteY288" fmla="*/ 896397 h 1567338"/>
                <a:gd name="connsiteX289" fmla="*/ 1409795 w 4728781"/>
                <a:gd name="connsiteY289" fmla="*/ 896397 h 1567338"/>
                <a:gd name="connsiteX290" fmla="*/ 1409795 w 4728781"/>
                <a:gd name="connsiteY290" fmla="*/ 932020 h 1567338"/>
                <a:gd name="connsiteX291" fmla="*/ 1373028 w 4728781"/>
                <a:gd name="connsiteY291" fmla="*/ 932020 h 1567338"/>
                <a:gd name="connsiteX292" fmla="*/ 2347626 w 4728781"/>
                <a:gd name="connsiteY292" fmla="*/ 885348 h 1567338"/>
                <a:gd name="connsiteX293" fmla="*/ 2384393 w 4728781"/>
                <a:gd name="connsiteY293" fmla="*/ 885348 h 1567338"/>
                <a:gd name="connsiteX294" fmla="*/ 2384393 w 4728781"/>
                <a:gd name="connsiteY294" fmla="*/ 908494 h 1567338"/>
                <a:gd name="connsiteX295" fmla="*/ 2347626 w 4728781"/>
                <a:gd name="connsiteY295" fmla="*/ 908494 h 1567338"/>
                <a:gd name="connsiteX296" fmla="*/ 1210627 w 4728781"/>
                <a:gd name="connsiteY296" fmla="*/ 879252 h 1567338"/>
                <a:gd name="connsiteX297" fmla="*/ 1247394 w 4728781"/>
                <a:gd name="connsiteY297" fmla="*/ 879252 h 1567338"/>
                <a:gd name="connsiteX298" fmla="*/ 1247394 w 4728781"/>
                <a:gd name="connsiteY298" fmla="*/ 917447 h 1567338"/>
                <a:gd name="connsiteX299" fmla="*/ 1210627 w 4728781"/>
                <a:gd name="connsiteY299" fmla="*/ 917447 h 1567338"/>
                <a:gd name="connsiteX300" fmla="*/ 3322224 w 4728781"/>
                <a:gd name="connsiteY300" fmla="*/ 874014 h 1567338"/>
                <a:gd name="connsiteX301" fmla="*/ 3358990 w 4728781"/>
                <a:gd name="connsiteY301" fmla="*/ 874014 h 1567338"/>
                <a:gd name="connsiteX302" fmla="*/ 3358990 w 4728781"/>
                <a:gd name="connsiteY302" fmla="*/ 910685 h 1567338"/>
                <a:gd name="connsiteX303" fmla="*/ 3322224 w 4728781"/>
                <a:gd name="connsiteY303" fmla="*/ 910685 h 1567338"/>
                <a:gd name="connsiteX304" fmla="*/ 2834925 w 4728781"/>
                <a:gd name="connsiteY304" fmla="*/ 874014 h 1567338"/>
                <a:gd name="connsiteX305" fmla="*/ 2871691 w 4728781"/>
                <a:gd name="connsiteY305" fmla="*/ 874014 h 1567338"/>
                <a:gd name="connsiteX306" fmla="*/ 2871691 w 4728781"/>
                <a:gd name="connsiteY306" fmla="*/ 910685 h 1567338"/>
                <a:gd name="connsiteX307" fmla="*/ 2834925 w 4728781"/>
                <a:gd name="connsiteY307" fmla="*/ 910685 h 1567338"/>
                <a:gd name="connsiteX308" fmla="*/ 2022824 w 4728781"/>
                <a:gd name="connsiteY308" fmla="*/ 874014 h 1567338"/>
                <a:gd name="connsiteX309" fmla="*/ 2059591 w 4728781"/>
                <a:gd name="connsiteY309" fmla="*/ 874014 h 1567338"/>
                <a:gd name="connsiteX310" fmla="*/ 2059591 w 4728781"/>
                <a:gd name="connsiteY310" fmla="*/ 910685 h 1567338"/>
                <a:gd name="connsiteX311" fmla="*/ 2022824 w 4728781"/>
                <a:gd name="connsiteY311" fmla="*/ 910685 h 1567338"/>
                <a:gd name="connsiteX312" fmla="*/ 2997422 w 4728781"/>
                <a:gd name="connsiteY312" fmla="*/ 873537 h 1567338"/>
                <a:gd name="connsiteX313" fmla="*/ 3034188 w 4728781"/>
                <a:gd name="connsiteY313" fmla="*/ 873537 h 1567338"/>
                <a:gd name="connsiteX314" fmla="*/ 3034188 w 4728781"/>
                <a:gd name="connsiteY314" fmla="*/ 910113 h 1567338"/>
                <a:gd name="connsiteX315" fmla="*/ 2997422 w 4728781"/>
                <a:gd name="connsiteY315" fmla="*/ 910113 h 1567338"/>
                <a:gd name="connsiteX316" fmla="*/ 1535525 w 4728781"/>
                <a:gd name="connsiteY316" fmla="*/ 872108 h 1567338"/>
                <a:gd name="connsiteX317" fmla="*/ 1572292 w 4728781"/>
                <a:gd name="connsiteY317" fmla="*/ 872108 h 1567338"/>
                <a:gd name="connsiteX318" fmla="*/ 1572292 w 4728781"/>
                <a:gd name="connsiteY318" fmla="*/ 908303 h 1567338"/>
                <a:gd name="connsiteX319" fmla="*/ 1535525 w 4728781"/>
                <a:gd name="connsiteY319" fmla="*/ 908303 h 1567338"/>
                <a:gd name="connsiteX320" fmla="*/ 3159823 w 4728781"/>
                <a:gd name="connsiteY320" fmla="*/ 870775 h 1567338"/>
                <a:gd name="connsiteX321" fmla="*/ 3196590 w 4728781"/>
                <a:gd name="connsiteY321" fmla="*/ 870775 h 1567338"/>
                <a:gd name="connsiteX322" fmla="*/ 3196590 w 4728781"/>
                <a:gd name="connsiteY322" fmla="*/ 906589 h 1567338"/>
                <a:gd name="connsiteX323" fmla="*/ 3159823 w 4728781"/>
                <a:gd name="connsiteY323" fmla="*/ 906589 h 1567338"/>
                <a:gd name="connsiteX324" fmla="*/ 2672524 w 4728781"/>
                <a:gd name="connsiteY324" fmla="*/ 848296 h 1567338"/>
                <a:gd name="connsiteX325" fmla="*/ 2709291 w 4728781"/>
                <a:gd name="connsiteY325" fmla="*/ 848296 h 1567338"/>
                <a:gd name="connsiteX326" fmla="*/ 2709291 w 4728781"/>
                <a:gd name="connsiteY326" fmla="*/ 885634 h 1567338"/>
                <a:gd name="connsiteX327" fmla="*/ 2672524 w 4728781"/>
                <a:gd name="connsiteY327" fmla="*/ 885634 h 1567338"/>
                <a:gd name="connsiteX328" fmla="*/ 1697926 w 4728781"/>
                <a:gd name="connsiteY328" fmla="*/ 848296 h 1567338"/>
                <a:gd name="connsiteX329" fmla="*/ 1734693 w 4728781"/>
                <a:gd name="connsiteY329" fmla="*/ 848296 h 1567338"/>
                <a:gd name="connsiteX330" fmla="*/ 1734693 w 4728781"/>
                <a:gd name="connsiteY330" fmla="*/ 885634 h 1567338"/>
                <a:gd name="connsiteX331" fmla="*/ 1697926 w 4728781"/>
                <a:gd name="connsiteY331" fmla="*/ 885634 h 1567338"/>
                <a:gd name="connsiteX332" fmla="*/ 1860327 w 4728781"/>
                <a:gd name="connsiteY332" fmla="*/ 845915 h 1567338"/>
                <a:gd name="connsiteX333" fmla="*/ 1897094 w 4728781"/>
                <a:gd name="connsiteY333" fmla="*/ 845915 h 1567338"/>
                <a:gd name="connsiteX334" fmla="*/ 1897094 w 4728781"/>
                <a:gd name="connsiteY334" fmla="*/ 882300 h 1567338"/>
                <a:gd name="connsiteX335" fmla="*/ 1860327 w 4728781"/>
                <a:gd name="connsiteY335" fmla="*/ 882300 h 1567338"/>
                <a:gd name="connsiteX336" fmla="*/ 3484721 w 4728781"/>
                <a:gd name="connsiteY336" fmla="*/ 844200 h 1567338"/>
                <a:gd name="connsiteX337" fmla="*/ 3521487 w 4728781"/>
                <a:gd name="connsiteY337" fmla="*/ 844200 h 1567338"/>
                <a:gd name="connsiteX338" fmla="*/ 3521487 w 4728781"/>
                <a:gd name="connsiteY338" fmla="*/ 879824 h 1567338"/>
                <a:gd name="connsiteX339" fmla="*/ 3484721 w 4728781"/>
                <a:gd name="connsiteY339" fmla="*/ 879824 h 1567338"/>
                <a:gd name="connsiteX340" fmla="*/ 2185225 w 4728781"/>
                <a:gd name="connsiteY340" fmla="*/ 844200 h 1567338"/>
                <a:gd name="connsiteX341" fmla="*/ 2221992 w 4728781"/>
                <a:gd name="connsiteY341" fmla="*/ 844200 h 1567338"/>
                <a:gd name="connsiteX342" fmla="*/ 2221992 w 4728781"/>
                <a:gd name="connsiteY342" fmla="*/ 879824 h 1567338"/>
                <a:gd name="connsiteX343" fmla="*/ 2185225 w 4728781"/>
                <a:gd name="connsiteY343" fmla="*/ 879824 h 1567338"/>
                <a:gd name="connsiteX344" fmla="*/ 1373028 w 4728781"/>
                <a:gd name="connsiteY344" fmla="*/ 844200 h 1567338"/>
                <a:gd name="connsiteX345" fmla="*/ 1409795 w 4728781"/>
                <a:gd name="connsiteY345" fmla="*/ 844200 h 1567338"/>
                <a:gd name="connsiteX346" fmla="*/ 1409795 w 4728781"/>
                <a:gd name="connsiteY346" fmla="*/ 879824 h 1567338"/>
                <a:gd name="connsiteX347" fmla="*/ 1373028 w 4728781"/>
                <a:gd name="connsiteY347" fmla="*/ 879824 h 1567338"/>
                <a:gd name="connsiteX348" fmla="*/ 3647122 w 4728781"/>
                <a:gd name="connsiteY348" fmla="*/ 828579 h 1567338"/>
                <a:gd name="connsiteX349" fmla="*/ 3683889 w 4728781"/>
                <a:gd name="connsiteY349" fmla="*/ 828579 h 1567338"/>
                <a:gd name="connsiteX350" fmla="*/ 3683889 w 4728781"/>
                <a:gd name="connsiteY350" fmla="*/ 851725 h 1567338"/>
                <a:gd name="connsiteX351" fmla="*/ 3647122 w 4728781"/>
                <a:gd name="connsiteY351" fmla="*/ 851725 h 1567338"/>
                <a:gd name="connsiteX352" fmla="*/ 1048226 w 4728781"/>
                <a:gd name="connsiteY352" fmla="*/ 828579 h 1567338"/>
                <a:gd name="connsiteX353" fmla="*/ 1084993 w 4728781"/>
                <a:gd name="connsiteY353" fmla="*/ 828579 h 1567338"/>
                <a:gd name="connsiteX354" fmla="*/ 1084993 w 4728781"/>
                <a:gd name="connsiteY354" fmla="*/ 851725 h 1567338"/>
                <a:gd name="connsiteX355" fmla="*/ 1048226 w 4728781"/>
                <a:gd name="connsiteY355" fmla="*/ 851725 h 1567338"/>
                <a:gd name="connsiteX356" fmla="*/ 2347626 w 4728781"/>
                <a:gd name="connsiteY356" fmla="*/ 823912 h 1567338"/>
                <a:gd name="connsiteX357" fmla="*/ 2384393 w 4728781"/>
                <a:gd name="connsiteY357" fmla="*/ 823912 h 1567338"/>
                <a:gd name="connsiteX358" fmla="*/ 2384393 w 4728781"/>
                <a:gd name="connsiteY358" fmla="*/ 863441 h 1567338"/>
                <a:gd name="connsiteX359" fmla="*/ 2347626 w 4728781"/>
                <a:gd name="connsiteY359" fmla="*/ 863441 h 1567338"/>
                <a:gd name="connsiteX360" fmla="*/ 1210627 w 4728781"/>
                <a:gd name="connsiteY360" fmla="*/ 821912 h 1567338"/>
                <a:gd name="connsiteX361" fmla="*/ 1247394 w 4728781"/>
                <a:gd name="connsiteY361" fmla="*/ 821912 h 1567338"/>
                <a:gd name="connsiteX362" fmla="*/ 1247394 w 4728781"/>
                <a:gd name="connsiteY362" fmla="*/ 860107 h 1567338"/>
                <a:gd name="connsiteX363" fmla="*/ 1210627 w 4728781"/>
                <a:gd name="connsiteY363" fmla="*/ 860107 h 1567338"/>
                <a:gd name="connsiteX364" fmla="*/ 3322224 w 4728781"/>
                <a:gd name="connsiteY364" fmla="*/ 819721 h 1567338"/>
                <a:gd name="connsiteX365" fmla="*/ 3358990 w 4728781"/>
                <a:gd name="connsiteY365" fmla="*/ 819721 h 1567338"/>
                <a:gd name="connsiteX366" fmla="*/ 3358990 w 4728781"/>
                <a:gd name="connsiteY366" fmla="*/ 856392 h 1567338"/>
                <a:gd name="connsiteX367" fmla="*/ 3322224 w 4728781"/>
                <a:gd name="connsiteY367" fmla="*/ 856392 h 1567338"/>
                <a:gd name="connsiteX368" fmla="*/ 2834925 w 4728781"/>
                <a:gd name="connsiteY368" fmla="*/ 819721 h 1567338"/>
                <a:gd name="connsiteX369" fmla="*/ 2871691 w 4728781"/>
                <a:gd name="connsiteY369" fmla="*/ 819721 h 1567338"/>
                <a:gd name="connsiteX370" fmla="*/ 2871691 w 4728781"/>
                <a:gd name="connsiteY370" fmla="*/ 856392 h 1567338"/>
                <a:gd name="connsiteX371" fmla="*/ 2834925 w 4728781"/>
                <a:gd name="connsiteY371" fmla="*/ 856392 h 1567338"/>
                <a:gd name="connsiteX372" fmla="*/ 2022824 w 4728781"/>
                <a:gd name="connsiteY372" fmla="*/ 819721 h 1567338"/>
                <a:gd name="connsiteX373" fmla="*/ 2059591 w 4728781"/>
                <a:gd name="connsiteY373" fmla="*/ 819721 h 1567338"/>
                <a:gd name="connsiteX374" fmla="*/ 2059591 w 4728781"/>
                <a:gd name="connsiteY374" fmla="*/ 856392 h 1567338"/>
                <a:gd name="connsiteX375" fmla="*/ 2022824 w 4728781"/>
                <a:gd name="connsiteY375" fmla="*/ 856392 h 1567338"/>
                <a:gd name="connsiteX376" fmla="*/ 2997422 w 4728781"/>
                <a:gd name="connsiteY376" fmla="*/ 819435 h 1567338"/>
                <a:gd name="connsiteX377" fmla="*/ 3034188 w 4728781"/>
                <a:gd name="connsiteY377" fmla="*/ 819435 h 1567338"/>
                <a:gd name="connsiteX378" fmla="*/ 3034188 w 4728781"/>
                <a:gd name="connsiteY378" fmla="*/ 856011 h 1567338"/>
                <a:gd name="connsiteX379" fmla="*/ 2997422 w 4728781"/>
                <a:gd name="connsiteY379" fmla="*/ 856011 h 1567338"/>
                <a:gd name="connsiteX380" fmla="*/ 1535525 w 4728781"/>
                <a:gd name="connsiteY380" fmla="*/ 818864 h 1567338"/>
                <a:gd name="connsiteX381" fmla="*/ 1572292 w 4728781"/>
                <a:gd name="connsiteY381" fmla="*/ 818864 h 1567338"/>
                <a:gd name="connsiteX382" fmla="*/ 1572292 w 4728781"/>
                <a:gd name="connsiteY382" fmla="*/ 855059 h 1567338"/>
                <a:gd name="connsiteX383" fmla="*/ 1535525 w 4728781"/>
                <a:gd name="connsiteY383" fmla="*/ 855059 h 1567338"/>
                <a:gd name="connsiteX384" fmla="*/ 3159823 w 4728781"/>
                <a:gd name="connsiteY384" fmla="*/ 818292 h 1567338"/>
                <a:gd name="connsiteX385" fmla="*/ 3196590 w 4728781"/>
                <a:gd name="connsiteY385" fmla="*/ 818292 h 1567338"/>
                <a:gd name="connsiteX386" fmla="*/ 3196590 w 4728781"/>
                <a:gd name="connsiteY386" fmla="*/ 854106 h 1567338"/>
                <a:gd name="connsiteX387" fmla="*/ 3159823 w 4728781"/>
                <a:gd name="connsiteY387" fmla="*/ 854106 h 1567338"/>
                <a:gd name="connsiteX388" fmla="*/ 2510123 w 4728781"/>
                <a:gd name="connsiteY388" fmla="*/ 809339 h 1567338"/>
                <a:gd name="connsiteX389" fmla="*/ 2546890 w 4728781"/>
                <a:gd name="connsiteY389" fmla="*/ 809339 h 1567338"/>
                <a:gd name="connsiteX390" fmla="*/ 2546890 w 4728781"/>
                <a:gd name="connsiteY390" fmla="*/ 832485 h 1567338"/>
                <a:gd name="connsiteX391" fmla="*/ 2510123 w 4728781"/>
                <a:gd name="connsiteY391" fmla="*/ 832485 h 1567338"/>
                <a:gd name="connsiteX392" fmla="*/ 2672524 w 4728781"/>
                <a:gd name="connsiteY392" fmla="*/ 792765 h 1567338"/>
                <a:gd name="connsiteX393" fmla="*/ 2709291 w 4728781"/>
                <a:gd name="connsiteY393" fmla="*/ 792765 h 1567338"/>
                <a:gd name="connsiteX394" fmla="*/ 2709291 w 4728781"/>
                <a:gd name="connsiteY394" fmla="*/ 830103 h 1567338"/>
                <a:gd name="connsiteX395" fmla="*/ 2672524 w 4728781"/>
                <a:gd name="connsiteY395" fmla="*/ 830103 h 1567338"/>
                <a:gd name="connsiteX396" fmla="*/ 1697926 w 4728781"/>
                <a:gd name="connsiteY396" fmla="*/ 792765 h 1567338"/>
                <a:gd name="connsiteX397" fmla="*/ 1734693 w 4728781"/>
                <a:gd name="connsiteY397" fmla="*/ 792765 h 1567338"/>
                <a:gd name="connsiteX398" fmla="*/ 1734693 w 4728781"/>
                <a:gd name="connsiteY398" fmla="*/ 830103 h 1567338"/>
                <a:gd name="connsiteX399" fmla="*/ 1697926 w 4728781"/>
                <a:gd name="connsiteY399" fmla="*/ 830103 h 1567338"/>
                <a:gd name="connsiteX400" fmla="*/ 1860327 w 4728781"/>
                <a:gd name="connsiteY400" fmla="*/ 792289 h 1567338"/>
                <a:gd name="connsiteX401" fmla="*/ 1897094 w 4728781"/>
                <a:gd name="connsiteY401" fmla="*/ 792289 h 1567338"/>
                <a:gd name="connsiteX402" fmla="*/ 1897094 w 4728781"/>
                <a:gd name="connsiteY402" fmla="*/ 828674 h 1567338"/>
                <a:gd name="connsiteX403" fmla="*/ 1860327 w 4728781"/>
                <a:gd name="connsiteY403" fmla="*/ 828674 h 1567338"/>
                <a:gd name="connsiteX404" fmla="*/ 3484721 w 4728781"/>
                <a:gd name="connsiteY404" fmla="*/ 792003 h 1567338"/>
                <a:gd name="connsiteX405" fmla="*/ 3521487 w 4728781"/>
                <a:gd name="connsiteY405" fmla="*/ 792003 h 1567338"/>
                <a:gd name="connsiteX406" fmla="*/ 3521487 w 4728781"/>
                <a:gd name="connsiteY406" fmla="*/ 827626 h 1567338"/>
                <a:gd name="connsiteX407" fmla="*/ 3484721 w 4728781"/>
                <a:gd name="connsiteY407" fmla="*/ 827626 h 1567338"/>
                <a:gd name="connsiteX408" fmla="*/ 2185225 w 4728781"/>
                <a:gd name="connsiteY408" fmla="*/ 792003 h 1567338"/>
                <a:gd name="connsiteX409" fmla="*/ 2221992 w 4728781"/>
                <a:gd name="connsiteY409" fmla="*/ 792003 h 1567338"/>
                <a:gd name="connsiteX410" fmla="*/ 2221992 w 4728781"/>
                <a:gd name="connsiteY410" fmla="*/ 827626 h 1567338"/>
                <a:gd name="connsiteX411" fmla="*/ 2185225 w 4728781"/>
                <a:gd name="connsiteY411" fmla="*/ 827626 h 1567338"/>
                <a:gd name="connsiteX412" fmla="*/ 1373028 w 4728781"/>
                <a:gd name="connsiteY412" fmla="*/ 792003 h 1567338"/>
                <a:gd name="connsiteX413" fmla="*/ 1409795 w 4728781"/>
                <a:gd name="connsiteY413" fmla="*/ 792003 h 1567338"/>
                <a:gd name="connsiteX414" fmla="*/ 1409795 w 4728781"/>
                <a:gd name="connsiteY414" fmla="*/ 827626 h 1567338"/>
                <a:gd name="connsiteX415" fmla="*/ 1373028 w 4728781"/>
                <a:gd name="connsiteY415" fmla="*/ 827626 h 1567338"/>
                <a:gd name="connsiteX416" fmla="*/ 4707731 w 4728781"/>
                <a:gd name="connsiteY416" fmla="*/ 778764 h 1567338"/>
                <a:gd name="connsiteX417" fmla="*/ 4728781 w 4728781"/>
                <a:gd name="connsiteY417" fmla="*/ 778859 h 1567338"/>
                <a:gd name="connsiteX418" fmla="*/ 4728781 w 4728781"/>
                <a:gd name="connsiteY418" fmla="*/ 788384 h 1567338"/>
                <a:gd name="connsiteX419" fmla="*/ 4702968 w 4728781"/>
                <a:gd name="connsiteY419" fmla="*/ 788670 h 1567338"/>
                <a:gd name="connsiteX420" fmla="*/ 4702968 w 4728781"/>
                <a:gd name="connsiteY420" fmla="*/ 779050 h 1567338"/>
                <a:gd name="connsiteX421" fmla="*/ 21146 w 4728781"/>
                <a:gd name="connsiteY421" fmla="*/ 778764 h 1567338"/>
                <a:gd name="connsiteX422" fmla="*/ 21146 w 4728781"/>
                <a:gd name="connsiteY422" fmla="*/ 788384 h 1567338"/>
                <a:gd name="connsiteX423" fmla="*/ 16288 w 4728781"/>
                <a:gd name="connsiteY423" fmla="*/ 788575 h 1567338"/>
                <a:gd name="connsiteX424" fmla="*/ 0 w 4728781"/>
                <a:gd name="connsiteY424" fmla="*/ 788479 h 1567338"/>
                <a:gd name="connsiteX425" fmla="*/ 0 w 4728781"/>
                <a:gd name="connsiteY425" fmla="*/ 783716 h 1567338"/>
                <a:gd name="connsiteX426" fmla="*/ 0 w 4728781"/>
                <a:gd name="connsiteY426" fmla="*/ 778954 h 1567338"/>
                <a:gd name="connsiteX427" fmla="*/ 66484 w 4728781"/>
                <a:gd name="connsiteY427" fmla="*/ 778478 h 1567338"/>
                <a:gd name="connsiteX428" fmla="*/ 66484 w 4728781"/>
                <a:gd name="connsiteY428" fmla="*/ 788003 h 1567338"/>
                <a:gd name="connsiteX429" fmla="*/ 61721 w 4728781"/>
                <a:gd name="connsiteY429" fmla="*/ 788955 h 1567338"/>
                <a:gd name="connsiteX430" fmla="*/ 40671 w 4728781"/>
                <a:gd name="connsiteY430" fmla="*/ 788765 h 1567338"/>
                <a:gd name="connsiteX431" fmla="*/ 40671 w 4728781"/>
                <a:gd name="connsiteY431" fmla="*/ 778573 h 1567338"/>
                <a:gd name="connsiteX432" fmla="*/ 4657534 w 4728781"/>
                <a:gd name="connsiteY432" fmla="*/ 778383 h 1567338"/>
                <a:gd name="connsiteX433" fmla="*/ 4683442 w 4728781"/>
                <a:gd name="connsiteY433" fmla="*/ 778573 h 1567338"/>
                <a:gd name="connsiteX434" fmla="*/ 4683442 w 4728781"/>
                <a:gd name="connsiteY434" fmla="*/ 788003 h 1567338"/>
                <a:gd name="connsiteX435" fmla="*/ 4678680 w 4728781"/>
                <a:gd name="connsiteY435" fmla="*/ 788860 h 1567338"/>
                <a:gd name="connsiteX436" fmla="*/ 4657534 w 4728781"/>
                <a:gd name="connsiteY436" fmla="*/ 788956 h 1567338"/>
                <a:gd name="connsiteX437" fmla="*/ 111823 w 4728781"/>
                <a:gd name="connsiteY437" fmla="*/ 778097 h 1567338"/>
                <a:gd name="connsiteX438" fmla="*/ 111823 w 4728781"/>
                <a:gd name="connsiteY438" fmla="*/ 789337 h 1567338"/>
                <a:gd name="connsiteX439" fmla="*/ 86010 w 4728781"/>
                <a:gd name="connsiteY439" fmla="*/ 789146 h 1567338"/>
                <a:gd name="connsiteX440" fmla="*/ 86010 w 4728781"/>
                <a:gd name="connsiteY440" fmla="*/ 778287 h 1567338"/>
                <a:gd name="connsiteX441" fmla="*/ 4612195 w 4728781"/>
                <a:gd name="connsiteY441" fmla="*/ 778002 h 1567338"/>
                <a:gd name="connsiteX442" fmla="*/ 4638103 w 4728781"/>
                <a:gd name="connsiteY442" fmla="*/ 778192 h 1567338"/>
                <a:gd name="connsiteX443" fmla="*/ 4638103 w 4728781"/>
                <a:gd name="connsiteY443" fmla="*/ 789146 h 1567338"/>
                <a:gd name="connsiteX444" fmla="*/ 4612195 w 4728781"/>
                <a:gd name="connsiteY444" fmla="*/ 789337 h 1567338"/>
                <a:gd name="connsiteX445" fmla="*/ 4566856 w 4728781"/>
                <a:gd name="connsiteY445" fmla="*/ 777716 h 1567338"/>
                <a:gd name="connsiteX446" fmla="*/ 4592669 w 4728781"/>
                <a:gd name="connsiteY446" fmla="*/ 777811 h 1567338"/>
                <a:gd name="connsiteX447" fmla="*/ 4592669 w 4728781"/>
                <a:gd name="connsiteY447" fmla="*/ 789527 h 1567338"/>
                <a:gd name="connsiteX448" fmla="*/ 4566856 w 4728781"/>
                <a:gd name="connsiteY448" fmla="*/ 789718 h 1567338"/>
                <a:gd name="connsiteX449" fmla="*/ 157257 w 4728781"/>
                <a:gd name="connsiteY449" fmla="*/ 777716 h 1567338"/>
                <a:gd name="connsiteX450" fmla="*/ 157257 w 4728781"/>
                <a:gd name="connsiteY450" fmla="*/ 789622 h 1567338"/>
                <a:gd name="connsiteX451" fmla="*/ 131349 w 4728781"/>
                <a:gd name="connsiteY451" fmla="*/ 789432 h 1567338"/>
                <a:gd name="connsiteX452" fmla="*/ 131349 w 4728781"/>
                <a:gd name="connsiteY452" fmla="*/ 777906 h 1567338"/>
                <a:gd name="connsiteX453" fmla="*/ 202596 w 4728781"/>
                <a:gd name="connsiteY453" fmla="*/ 777430 h 1567338"/>
                <a:gd name="connsiteX454" fmla="*/ 202596 w 4728781"/>
                <a:gd name="connsiteY454" fmla="*/ 790003 h 1567338"/>
                <a:gd name="connsiteX455" fmla="*/ 176783 w 4728781"/>
                <a:gd name="connsiteY455" fmla="*/ 789812 h 1567338"/>
                <a:gd name="connsiteX456" fmla="*/ 176783 w 4728781"/>
                <a:gd name="connsiteY456" fmla="*/ 777525 h 1567338"/>
                <a:gd name="connsiteX457" fmla="*/ 4521422 w 4728781"/>
                <a:gd name="connsiteY457" fmla="*/ 777335 h 1567338"/>
                <a:gd name="connsiteX458" fmla="*/ 4547330 w 4728781"/>
                <a:gd name="connsiteY458" fmla="*/ 777525 h 1567338"/>
                <a:gd name="connsiteX459" fmla="*/ 4547330 w 4728781"/>
                <a:gd name="connsiteY459" fmla="*/ 789908 h 1567338"/>
                <a:gd name="connsiteX460" fmla="*/ 4521422 w 4728781"/>
                <a:gd name="connsiteY460" fmla="*/ 790003 h 1567338"/>
                <a:gd name="connsiteX461" fmla="*/ 248030 w 4728781"/>
                <a:gd name="connsiteY461" fmla="*/ 777049 h 1567338"/>
                <a:gd name="connsiteX462" fmla="*/ 248030 w 4728781"/>
                <a:gd name="connsiteY462" fmla="*/ 790289 h 1567338"/>
                <a:gd name="connsiteX463" fmla="*/ 222122 w 4728781"/>
                <a:gd name="connsiteY463" fmla="*/ 790193 h 1567338"/>
                <a:gd name="connsiteX464" fmla="*/ 222122 w 4728781"/>
                <a:gd name="connsiteY464" fmla="*/ 777239 h 1567338"/>
                <a:gd name="connsiteX465" fmla="*/ 4476083 w 4728781"/>
                <a:gd name="connsiteY465" fmla="*/ 776954 h 1567338"/>
                <a:gd name="connsiteX466" fmla="*/ 4501991 w 4728781"/>
                <a:gd name="connsiteY466" fmla="*/ 777144 h 1567338"/>
                <a:gd name="connsiteX467" fmla="*/ 4501991 w 4728781"/>
                <a:gd name="connsiteY467" fmla="*/ 790194 h 1567338"/>
                <a:gd name="connsiteX468" fmla="*/ 4476083 w 4728781"/>
                <a:gd name="connsiteY468" fmla="*/ 790384 h 1567338"/>
                <a:gd name="connsiteX469" fmla="*/ 4430744 w 4728781"/>
                <a:gd name="connsiteY469" fmla="*/ 776668 h 1567338"/>
                <a:gd name="connsiteX470" fmla="*/ 4456557 w 4728781"/>
                <a:gd name="connsiteY470" fmla="*/ 776763 h 1567338"/>
                <a:gd name="connsiteX471" fmla="*/ 4456557 w 4728781"/>
                <a:gd name="connsiteY471" fmla="*/ 790574 h 1567338"/>
                <a:gd name="connsiteX472" fmla="*/ 4430744 w 4728781"/>
                <a:gd name="connsiteY472" fmla="*/ 790765 h 1567338"/>
                <a:gd name="connsiteX473" fmla="*/ 293369 w 4728781"/>
                <a:gd name="connsiteY473" fmla="*/ 776668 h 1567338"/>
                <a:gd name="connsiteX474" fmla="*/ 293369 w 4728781"/>
                <a:gd name="connsiteY474" fmla="*/ 790670 h 1567338"/>
                <a:gd name="connsiteX475" fmla="*/ 267461 w 4728781"/>
                <a:gd name="connsiteY475" fmla="*/ 790479 h 1567338"/>
                <a:gd name="connsiteX476" fmla="*/ 267461 w 4728781"/>
                <a:gd name="connsiteY476" fmla="*/ 776858 h 1567338"/>
                <a:gd name="connsiteX477" fmla="*/ 338709 w 4728781"/>
                <a:gd name="connsiteY477" fmla="*/ 776382 h 1567338"/>
                <a:gd name="connsiteX478" fmla="*/ 338709 w 4728781"/>
                <a:gd name="connsiteY478" fmla="*/ 791051 h 1567338"/>
                <a:gd name="connsiteX479" fmla="*/ 312896 w 4728781"/>
                <a:gd name="connsiteY479" fmla="*/ 790860 h 1567338"/>
                <a:gd name="connsiteX480" fmla="*/ 312896 w 4728781"/>
                <a:gd name="connsiteY480" fmla="*/ 776572 h 1567338"/>
                <a:gd name="connsiteX481" fmla="*/ 4385309 w 4728781"/>
                <a:gd name="connsiteY481" fmla="*/ 776287 h 1567338"/>
                <a:gd name="connsiteX482" fmla="*/ 4411217 w 4728781"/>
                <a:gd name="connsiteY482" fmla="*/ 776477 h 1567338"/>
                <a:gd name="connsiteX483" fmla="*/ 4411217 w 4728781"/>
                <a:gd name="connsiteY483" fmla="*/ 790956 h 1567338"/>
                <a:gd name="connsiteX484" fmla="*/ 4385309 w 4728781"/>
                <a:gd name="connsiteY484" fmla="*/ 791051 h 1567338"/>
                <a:gd name="connsiteX485" fmla="*/ 384143 w 4728781"/>
                <a:gd name="connsiteY485" fmla="*/ 776001 h 1567338"/>
                <a:gd name="connsiteX486" fmla="*/ 384143 w 4728781"/>
                <a:gd name="connsiteY486" fmla="*/ 791336 h 1567338"/>
                <a:gd name="connsiteX487" fmla="*/ 358235 w 4728781"/>
                <a:gd name="connsiteY487" fmla="*/ 791241 h 1567338"/>
                <a:gd name="connsiteX488" fmla="*/ 358235 w 4728781"/>
                <a:gd name="connsiteY488" fmla="*/ 776191 h 1567338"/>
                <a:gd name="connsiteX489" fmla="*/ 4339971 w 4728781"/>
                <a:gd name="connsiteY489" fmla="*/ 775906 h 1567338"/>
                <a:gd name="connsiteX490" fmla="*/ 4365879 w 4728781"/>
                <a:gd name="connsiteY490" fmla="*/ 776097 h 1567338"/>
                <a:gd name="connsiteX491" fmla="*/ 4365879 w 4728781"/>
                <a:gd name="connsiteY491" fmla="*/ 791241 h 1567338"/>
                <a:gd name="connsiteX492" fmla="*/ 4339971 w 4728781"/>
                <a:gd name="connsiteY492" fmla="*/ 791432 h 1567338"/>
                <a:gd name="connsiteX493" fmla="*/ 429482 w 4728781"/>
                <a:gd name="connsiteY493" fmla="*/ 775716 h 1567338"/>
                <a:gd name="connsiteX494" fmla="*/ 429482 w 4728781"/>
                <a:gd name="connsiteY494" fmla="*/ 791718 h 1567338"/>
                <a:gd name="connsiteX495" fmla="*/ 403574 w 4728781"/>
                <a:gd name="connsiteY495" fmla="*/ 791527 h 1567338"/>
                <a:gd name="connsiteX496" fmla="*/ 403574 w 4728781"/>
                <a:gd name="connsiteY496" fmla="*/ 775811 h 1567338"/>
                <a:gd name="connsiteX497" fmla="*/ 4294632 w 4728781"/>
                <a:gd name="connsiteY497" fmla="*/ 775620 h 1567338"/>
                <a:gd name="connsiteX498" fmla="*/ 4320445 w 4728781"/>
                <a:gd name="connsiteY498" fmla="*/ 775810 h 1567338"/>
                <a:gd name="connsiteX499" fmla="*/ 4320445 w 4728781"/>
                <a:gd name="connsiteY499" fmla="*/ 791622 h 1567338"/>
                <a:gd name="connsiteX500" fmla="*/ 4294632 w 4728781"/>
                <a:gd name="connsiteY500" fmla="*/ 791812 h 1567338"/>
                <a:gd name="connsiteX501" fmla="*/ 474821 w 4728781"/>
                <a:gd name="connsiteY501" fmla="*/ 775335 h 1567338"/>
                <a:gd name="connsiteX502" fmla="*/ 474821 w 4728781"/>
                <a:gd name="connsiteY502" fmla="*/ 792099 h 1567338"/>
                <a:gd name="connsiteX503" fmla="*/ 449008 w 4728781"/>
                <a:gd name="connsiteY503" fmla="*/ 791908 h 1567338"/>
                <a:gd name="connsiteX504" fmla="*/ 449008 w 4728781"/>
                <a:gd name="connsiteY504" fmla="*/ 775525 h 1567338"/>
                <a:gd name="connsiteX505" fmla="*/ 4249197 w 4728781"/>
                <a:gd name="connsiteY505" fmla="*/ 775239 h 1567338"/>
                <a:gd name="connsiteX506" fmla="*/ 4275105 w 4728781"/>
                <a:gd name="connsiteY506" fmla="*/ 775430 h 1567338"/>
                <a:gd name="connsiteX507" fmla="*/ 4275105 w 4728781"/>
                <a:gd name="connsiteY507" fmla="*/ 792003 h 1567338"/>
                <a:gd name="connsiteX508" fmla="*/ 4249197 w 4728781"/>
                <a:gd name="connsiteY508" fmla="*/ 792098 h 1567338"/>
                <a:gd name="connsiteX509" fmla="*/ 4203858 w 4728781"/>
                <a:gd name="connsiteY509" fmla="*/ 774954 h 1567338"/>
                <a:gd name="connsiteX510" fmla="*/ 4229766 w 4728781"/>
                <a:gd name="connsiteY510" fmla="*/ 775049 h 1567338"/>
                <a:gd name="connsiteX511" fmla="*/ 4229766 w 4728781"/>
                <a:gd name="connsiteY511" fmla="*/ 792289 h 1567338"/>
                <a:gd name="connsiteX512" fmla="*/ 4203858 w 4728781"/>
                <a:gd name="connsiteY512" fmla="*/ 792480 h 1567338"/>
                <a:gd name="connsiteX513" fmla="*/ 520255 w 4728781"/>
                <a:gd name="connsiteY513" fmla="*/ 774954 h 1567338"/>
                <a:gd name="connsiteX514" fmla="*/ 520255 w 4728781"/>
                <a:gd name="connsiteY514" fmla="*/ 792385 h 1567338"/>
                <a:gd name="connsiteX515" fmla="*/ 494347 w 4728781"/>
                <a:gd name="connsiteY515" fmla="*/ 792289 h 1567338"/>
                <a:gd name="connsiteX516" fmla="*/ 494347 w 4728781"/>
                <a:gd name="connsiteY516" fmla="*/ 775144 h 1567338"/>
                <a:gd name="connsiteX517" fmla="*/ 4158519 w 4728781"/>
                <a:gd name="connsiteY517" fmla="*/ 774572 h 1567338"/>
                <a:gd name="connsiteX518" fmla="*/ 4184332 w 4728781"/>
                <a:gd name="connsiteY518" fmla="*/ 774762 h 1567338"/>
                <a:gd name="connsiteX519" fmla="*/ 4184332 w 4728781"/>
                <a:gd name="connsiteY519" fmla="*/ 792670 h 1567338"/>
                <a:gd name="connsiteX520" fmla="*/ 4158519 w 4728781"/>
                <a:gd name="connsiteY520" fmla="*/ 792860 h 1567338"/>
                <a:gd name="connsiteX521" fmla="*/ 565594 w 4728781"/>
                <a:gd name="connsiteY521" fmla="*/ 774572 h 1567338"/>
                <a:gd name="connsiteX522" fmla="*/ 565594 w 4728781"/>
                <a:gd name="connsiteY522" fmla="*/ 792765 h 1567338"/>
                <a:gd name="connsiteX523" fmla="*/ 539686 w 4728781"/>
                <a:gd name="connsiteY523" fmla="*/ 792574 h 1567338"/>
                <a:gd name="connsiteX524" fmla="*/ 539686 w 4728781"/>
                <a:gd name="connsiteY524" fmla="*/ 774762 h 1567338"/>
                <a:gd name="connsiteX525" fmla="*/ 610933 w 4728781"/>
                <a:gd name="connsiteY525" fmla="*/ 774287 h 1567338"/>
                <a:gd name="connsiteX526" fmla="*/ 610933 w 4728781"/>
                <a:gd name="connsiteY526" fmla="*/ 793146 h 1567338"/>
                <a:gd name="connsiteX527" fmla="*/ 585120 w 4728781"/>
                <a:gd name="connsiteY527" fmla="*/ 792956 h 1567338"/>
                <a:gd name="connsiteX528" fmla="*/ 585120 w 4728781"/>
                <a:gd name="connsiteY528" fmla="*/ 774477 h 1567338"/>
                <a:gd name="connsiteX529" fmla="*/ 4113085 w 4728781"/>
                <a:gd name="connsiteY529" fmla="*/ 774191 h 1567338"/>
                <a:gd name="connsiteX530" fmla="*/ 4138993 w 4728781"/>
                <a:gd name="connsiteY530" fmla="*/ 774382 h 1567338"/>
                <a:gd name="connsiteX531" fmla="*/ 4138993 w 4728781"/>
                <a:gd name="connsiteY531" fmla="*/ 793051 h 1567338"/>
                <a:gd name="connsiteX532" fmla="*/ 4113085 w 4728781"/>
                <a:gd name="connsiteY532" fmla="*/ 793146 h 1567338"/>
                <a:gd name="connsiteX533" fmla="*/ 4067746 w 4728781"/>
                <a:gd name="connsiteY533" fmla="*/ 773906 h 1567338"/>
                <a:gd name="connsiteX534" fmla="*/ 4093559 w 4728781"/>
                <a:gd name="connsiteY534" fmla="*/ 774096 h 1567338"/>
                <a:gd name="connsiteX535" fmla="*/ 4093559 w 4728781"/>
                <a:gd name="connsiteY535" fmla="*/ 793432 h 1567338"/>
                <a:gd name="connsiteX536" fmla="*/ 4067746 w 4728781"/>
                <a:gd name="connsiteY536" fmla="*/ 793527 h 1567338"/>
                <a:gd name="connsiteX537" fmla="*/ 656367 w 4728781"/>
                <a:gd name="connsiteY537" fmla="*/ 773810 h 1567338"/>
                <a:gd name="connsiteX538" fmla="*/ 656367 w 4728781"/>
                <a:gd name="connsiteY538" fmla="*/ 793432 h 1567338"/>
                <a:gd name="connsiteX539" fmla="*/ 630554 w 4728781"/>
                <a:gd name="connsiteY539" fmla="*/ 793241 h 1567338"/>
                <a:gd name="connsiteX540" fmla="*/ 630554 w 4728781"/>
                <a:gd name="connsiteY540" fmla="*/ 774001 h 1567338"/>
                <a:gd name="connsiteX541" fmla="*/ 4022407 w 4728781"/>
                <a:gd name="connsiteY541" fmla="*/ 773525 h 1567338"/>
                <a:gd name="connsiteX542" fmla="*/ 4048220 w 4728781"/>
                <a:gd name="connsiteY542" fmla="*/ 773716 h 1567338"/>
                <a:gd name="connsiteX543" fmla="*/ 4048220 w 4728781"/>
                <a:gd name="connsiteY543" fmla="*/ 793718 h 1567338"/>
                <a:gd name="connsiteX544" fmla="*/ 4022407 w 4728781"/>
                <a:gd name="connsiteY544" fmla="*/ 793908 h 1567338"/>
                <a:gd name="connsiteX545" fmla="*/ 701706 w 4728781"/>
                <a:gd name="connsiteY545" fmla="*/ 773525 h 1567338"/>
                <a:gd name="connsiteX546" fmla="*/ 701706 w 4728781"/>
                <a:gd name="connsiteY546" fmla="*/ 793813 h 1567338"/>
                <a:gd name="connsiteX547" fmla="*/ 675893 w 4728781"/>
                <a:gd name="connsiteY547" fmla="*/ 793623 h 1567338"/>
                <a:gd name="connsiteX548" fmla="*/ 675893 w 4728781"/>
                <a:gd name="connsiteY548" fmla="*/ 773716 h 1567338"/>
                <a:gd name="connsiteX549" fmla="*/ 747046 w 4728781"/>
                <a:gd name="connsiteY549" fmla="*/ 773239 h 1567338"/>
                <a:gd name="connsiteX550" fmla="*/ 747046 w 4728781"/>
                <a:gd name="connsiteY550" fmla="*/ 794194 h 1567338"/>
                <a:gd name="connsiteX551" fmla="*/ 721233 w 4728781"/>
                <a:gd name="connsiteY551" fmla="*/ 794004 h 1567338"/>
                <a:gd name="connsiteX552" fmla="*/ 721233 w 4728781"/>
                <a:gd name="connsiteY552" fmla="*/ 773429 h 1567338"/>
                <a:gd name="connsiteX553" fmla="*/ 3976973 w 4728781"/>
                <a:gd name="connsiteY553" fmla="*/ 773144 h 1567338"/>
                <a:gd name="connsiteX554" fmla="*/ 4002786 w 4728781"/>
                <a:gd name="connsiteY554" fmla="*/ 773335 h 1567338"/>
                <a:gd name="connsiteX555" fmla="*/ 4002786 w 4728781"/>
                <a:gd name="connsiteY555" fmla="*/ 794004 h 1567338"/>
                <a:gd name="connsiteX556" fmla="*/ 3976973 w 4728781"/>
                <a:gd name="connsiteY556" fmla="*/ 794194 h 1567338"/>
                <a:gd name="connsiteX557" fmla="*/ 3931634 w 4728781"/>
                <a:gd name="connsiteY557" fmla="*/ 772858 h 1567338"/>
                <a:gd name="connsiteX558" fmla="*/ 3957447 w 4728781"/>
                <a:gd name="connsiteY558" fmla="*/ 773049 h 1567338"/>
                <a:gd name="connsiteX559" fmla="*/ 3957447 w 4728781"/>
                <a:gd name="connsiteY559" fmla="*/ 794480 h 1567338"/>
                <a:gd name="connsiteX560" fmla="*/ 3931634 w 4728781"/>
                <a:gd name="connsiteY560" fmla="*/ 794575 h 1567338"/>
                <a:gd name="connsiteX561" fmla="*/ 792480 w 4728781"/>
                <a:gd name="connsiteY561" fmla="*/ 772763 h 1567338"/>
                <a:gd name="connsiteX562" fmla="*/ 792480 w 4728781"/>
                <a:gd name="connsiteY562" fmla="*/ 794480 h 1567338"/>
                <a:gd name="connsiteX563" fmla="*/ 766667 w 4728781"/>
                <a:gd name="connsiteY563" fmla="*/ 794290 h 1567338"/>
                <a:gd name="connsiteX564" fmla="*/ 766667 w 4728781"/>
                <a:gd name="connsiteY564" fmla="*/ 772954 h 1567338"/>
                <a:gd name="connsiteX565" fmla="*/ 3886295 w 4728781"/>
                <a:gd name="connsiteY565" fmla="*/ 772477 h 1567338"/>
                <a:gd name="connsiteX566" fmla="*/ 3912108 w 4728781"/>
                <a:gd name="connsiteY566" fmla="*/ 772668 h 1567338"/>
                <a:gd name="connsiteX567" fmla="*/ 3912108 w 4728781"/>
                <a:gd name="connsiteY567" fmla="*/ 794766 h 1567338"/>
                <a:gd name="connsiteX568" fmla="*/ 3886295 w 4728781"/>
                <a:gd name="connsiteY568" fmla="*/ 794956 h 1567338"/>
                <a:gd name="connsiteX569" fmla="*/ 837819 w 4728781"/>
                <a:gd name="connsiteY569" fmla="*/ 772477 h 1567338"/>
                <a:gd name="connsiteX570" fmla="*/ 837819 w 4728781"/>
                <a:gd name="connsiteY570" fmla="*/ 794861 h 1567338"/>
                <a:gd name="connsiteX571" fmla="*/ 812006 w 4728781"/>
                <a:gd name="connsiteY571" fmla="*/ 794670 h 1567338"/>
                <a:gd name="connsiteX572" fmla="*/ 812006 w 4728781"/>
                <a:gd name="connsiteY572" fmla="*/ 772668 h 1567338"/>
                <a:gd name="connsiteX573" fmla="*/ 883158 w 4728781"/>
                <a:gd name="connsiteY573" fmla="*/ 772191 h 1567338"/>
                <a:gd name="connsiteX574" fmla="*/ 883158 w 4728781"/>
                <a:gd name="connsiteY574" fmla="*/ 795241 h 1567338"/>
                <a:gd name="connsiteX575" fmla="*/ 857345 w 4728781"/>
                <a:gd name="connsiteY575" fmla="*/ 795051 h 1567338"/>
                <a:gd name="connsiteX576" fmla="*/ 857345 w 4728781"/>
                <a:gd name="connsiteY576" fmla="*/ 772381 h 1567338"/>
                <a:gd name="connsiteX577" fmla="*/ 3840860 w 4728781"/>
                <a:gd name="connsiteY577" fmla="*/ 772096 h 1567338"/>
                <a:gd name="connsiteX578" fmla="*/ 3866673 w 4728781"/>
                <a:gd name="connsiteY578" fmla="*/ 772287 h 1567338"/>
                <a:gd name="connsiteX579" fmla="*/ 3866673 w 4728781"/>
                <a:gd name="connsiteY579" fmla="*/ 795147 h 1567338"/>
                <a:gd name="connsiteX580" fmla="*/ 3840860 w 4728781"/>
                <a:gd name="connsiteY580" fmla="*/ 795242 h 1567338"/>
                <a:gd name="connsiteX581" fmla="*/ 3795522 w 4728781"/>
                <a:gd name="connsiteY581" fmla="*/ 771810 h 1567338"/>
                <a:gd name="connsiteX582" fmla="*/ 3821335 w 4728781"/>
                <a:gd name="connsiteY582" fmla="*/ 772001 h 1567338"/>
                <a:gd name="connsiteX583" fmla="*/ 3821335 w 4728781"/>
                <a:gd name="connsiteY583" fmla="*/ 795527 h 1567338"/>
                <a:gd name="connsiteX584" fmla="*/ 3795522 w 4728781"/>
                <a:gd name="connsiteY584" fmla="*/ 795623 h 1567338"/>
                <a:gd name="connsiteX585" fmla="*/ 928592 w 4728781"/>
                <a:gd name="connsiteY585" fmla="*/ 771810 h 1567338"/>
                <a:gd name="connsiteX586" fmla="*/ 928592 w 4728781"/>
                <a:gd name="connsiteY586" fmla="*/ 795527 h 1567338"/>
                <a:gd name="connsiteX587" fmla="*/ 902779 w 4728781"/>
                <a:gd name="connsiteY587" fmla="*/ 795337 h 1567338"/>
                <a:gd name="connsiteX588" fmla="*/ 902779 w 4728781"/>
                <a:gd name="connsiteY588" fmla="*/ 772001 h 1567338"/>
                <a:gd name="connsiteX589" fmla="*/ 973931 w 4728781"/>
                <a:gd name="connsiteY589" fmla="*/ 771429 h 1567338"/>
                <a:gd name="connsiteX590" fmla="*/ 973931 w 4728781"/>
                <a:gd name="connsiteY590" fmla="*/ 795908 h 1567338"/>
                <a:gd name="connsiteX591" fmla="*/ 948118 w 4728781"/>
                <a:gd name="connsiteY591" fmla="*/ 795718 h 1567338"/>
                <a:gd name="connsiteX592" fmla="*/ 948118 w 4728781"/>
                <a:gd name="connsiteY592" fmla="*/ 771620 h 1567338"/>
                <a:gd name="connsiteX593" fmla="*/ 3750087 w 4728781"/>
                <a:gd name="connsiteY593" fmla="*/ 771334 h 1567338"/>
                <a:gd name="connsiteX594" fmla="*/ 3775900 w 4728781"/>
                <a:gd name="connsiteY594" fmla="*/ 771524 h 1567338"/>
                <a:gd name="connsiteX595" fmla="*/ 3775900 w 4728781"/>
                <a:gd name="connsiteY595" fmla="*/ 795718 h 1567338"/>
                <a:gd name="connsiteX596" fmla="*/ 3750087 w 4728781"/>
                <a:gd name="connsiteY596" fmla="*/ 795908 h 1567338"/>
                <a:gd name="connsiteX597" fmla="*/ 1019270 w 4728781"/>
                <a:gd name="connsiteY597" fmla="*/ 771143 h 1567338"/>
                <a:gd name="connsiteX598" fmla="*/ 1019270 w 4728781"/>
                <a:gd name="connsiteY598" fmla="*/ 796289 h 1567338"/>
                <a:gd name="connsiteX599" fmla="*/ 993457 w 4728781"/>
                <a:gd name="connsiteY599" fmla="*/ 796099 h 1567338"/>
                <a:gd name="connsiteX600" fmla="*/ 993457 w 4728781"/>
                <a:gd name="connsiteY600" fmla="*/ 771334 h 1567338"/>
                <a:gd name="connsiteX601" fmla="*/ 3704748 w 4728781"/>
                <a:gd name="connsiteY601" fmla="*/ 771048 h 1567338"/>
                <a:gd name="connsiteX602" fmla="*/ 3730561 w 4728781"/>
                <a:gd name="connsiteY602" fmla="*/ 771239 h 1567338"/>
                <a:gd name="connsiteX603" fmla="*/ 3730561 w 4728781"/>
                <a:gd name="connsiteY603" fmla="*/ 796099 h 1567338"/>
                <a:gd name="connsiteX604" fmla="*/ 3704748 w 4728781"/>
                <a:gd name="connsiteY604" fmla="*/ 796289 h 1567338"/>
                <a:gd name="connsiteX605" fmla="*/ 2510123 w 4728781"/>
                <a:gd name="connsiteY605" fmla="*/ 768953 h 1567338"/>
                <a:gd name="connsiteX606" fmla="*/ 2546890 w 4728781"/>
                <a:gd name="connsiteY606" fmla="*/ 768953 h 1567338"/>
                <a:gd name="connsiteX607" fmla="*/ 2546890 w 4728781"/>
                <a:gd name="connsiteY607" fmla="*/ 798385 h 1567338"/>
                <a:gd name="connsiteX608" fmla="*/ 2510123 w 4728781"/>
                <a:gd name="connsiteY608" fmla="*/ 798385 h 1567338"/>
                <a:gd name="connsiteX609" fmla="*/ 3159823 w 4728781"/>
                <a:gd name="connsiteY609" fmla="*/ 765810 h 1567338"/>
                <a:gd name="connsiteX610" fmla="*/ 3196590 w 4728781"/>
                <a:gd name="connsiteY610" fmla="*/ 765810 h 1567338"/>
                <a:gd name="connsiteX611" fmla="*/ 3196590 w 4728781"/>
                <a:gd name="connsiteY611" fmla="*/ 801624 h 1567338"/>
                <a:gd name="connsiteX612" fmla="*/ 3159823 w 4728781"/>
                <a:gd name="connsiteY612" fmla="*/ 801624 h 1567338"/>
                <a:gd name="connsiteX613" fmla="*/ 1535525 w 4728781"/>
                <a:gd name="connsiteY613" fmla="*/ 765619 h 1567338"/>
                <a:gd name="connsiteX614" fmla="*/ 1572292 w 4728781"/>
                <a:gd name="connsiteY614" fmla="*/ 765619 h 1567338"/>
                <a:gd name="connsiteX615" fmla="*/ 1572292 w 4728781"/>
                <a:gd name="connsiteY615" fmla="*/ 801814 h 1567338"/>
                <a:gd name="connsiteX616" fmla="*/ 1535525 w 4728781"/>
                <a:gd name="connsiteY616" fmla="*/ 801814 h 1567338"/>
                <a:gd name="connsiteX617" fmla="*/ 2997422 w 4728781"/>
                <a:gd name="connsiteY617" fmla="*/ 765429 h 1567338"/>
                <a:gd name="connsiteX618" fmla="*/ 3034188 w 4728781"/>
                <a:gd name="connsiteY618" fmla="*/ 765429 h 1567338"/>
                <a:gd name="connsiteX619" fmla="*/ 3034188 w 4728781"/>
                <a:gd name="connsiteY619" fmla="*/ 802005 h 1567338"/>
                <a:gd name="connsiteX620" fmla="*/ 2997422 w 4728781"/>
                <a:gd name="connsiteY620" fmla="*/ 802005 h 1567338"/>
                <a:gd name="connsiteX621" fmla="*/ 3322224 w 4728781"/>
                <a:gd name="connsiteY621" fmla="*/ 765333 h 1567338"/>
                <a:gd name="connsiteX622" fmla="*/ 3358990 w 4728781"/>
                <a:gd name="connsiteY622" fmla="*/ 765333 h 1567338"/>
                <a:gd name="connsiteX623" fmla="*/ 3358990 w 4728781"/>
                <a:gd name="connsiteY623" fmla="*/ 802004 h 1567338"/>
                <a:gd name="connsiteX624" fmla="*/ 3322224 w 4728781"/>
                <a:gd name="connsiteY624" fmla="*/ 802004 h 1567338"/>
                <a:gd name="connsiteX625" fmla="*/ 2834925 w 4728781"/>
                <a:gd name="connsiteY625" fmla="*/ 765333 h 1567338"/>
                <a:gd name="connsiteX626" fmla="*/ 2871691 w 4728781"/>
                <a:gd name="connsiteY626" fmla="*/ 765333 h 1567338"/>
                <a:gd name="connsiteX627" fmla="*/ 2871691 w 4728781"/>
                <a:gd name="connsiteY627" fmla="*/ 802004 h 1567338"/>
                <a:gd name="connsiteX628" fmla="*/ 2834925 w 4728781"/>
                <a:gd name="connsiteY628" fmla="*/ 802004 h 1567338"/>
                <a:gd name="connsiteX629" fmla="*/ 2022824 w 4728781"/>
                <a:gd name="connsiteY629" fmla="*/ 765333 h 1567338"/>
                <a:gd name="connsiteX630" fmla="*/ 2059591 w 4728781"/>
                <a:gd name="connsiteY630" fmla="*/ 765333 h 1567338"/>
                <a:gd name="connsiteX631" fmla="*/ 2059591 w 4728781"/>
                <a:gd name="connsiteY631" fmla="*/ 802004 h 1567338"/>
                <a:gd name="connsiteX632" fmla="*/ 2022824 w 4728781"/>
                <a:gd name="connsiteY632" fmla="*/ 802004 h 1567338"/>
                <a:gd name="connsiteX633" fmla="*/ 1210627 w 4728781"/>
                <a:gd name="connsiteY633" fmla="*/ 764571 h 1567338"/>
                <a:gd name="connsiteX634" fmla="*/ 1247394 w 4728781"/>
                <a:gd name="connsiteY634" fmla="*/ 764571 h 1567338"/>
                <a:gd name="connsiteX635" fmla="*/ 1247394 w 4728781"/>
                <a:gd name="connsiteY635" fmla="*/ 802766 h 1567338"/>
                <a:gd name="connsiteX636" fmla="*/ 1210627 w 4728781"/>
                <a:gd name="connsiteY636" fmla="*/ 802766 h 1567338"/>
                <a:gd name="connsiteX637" fmla="*/ 2347626 w 4728781"/>
                <a:gd name="connsiteY637" fmla="*/ 763904 h 1567338"/>
                <a:gd name="connsiteX638" fmla="*/ 2384393 w 4728781"/>
                <a:gd name="connsiteY638" fmla="*/ 763904 h 1567338"/>
                <a:gd name="connsiteX639" fmla="*/ 2384393 w 4728781"/>
                <a:gd name="connsiteY639" fmla="*/ 803433 h 1567338"/>
                <a:gd name="connsiteX640" fmla="*/ 2347626 w 4728781"/>
                <a:gd name="connsiteY640" fmla="*/ 803433 h 1567338"/>
                <a:gd name="connsiteX641" fmla="*/ 3646932 w 4728781"/>
                <a:gd name="connsiteY641" fmla="*/ 762857 h 1567338"/>
                <a:gd name="connsiteX642" fmla="*/ 3683698 w 4728781"/>
                <a:gd name="connsiteY642" fmla="*/ 762857 h 1567338"/>
                <a:gd name="connsiteX643" fmla="*/ 3683698 w 4728781"/>
                <a:gd name="connsiteY643" fmla="*/ 770858 h 1567338"/>
                <a:gd name="connsiteX644" fmla="*/ 3686461 w 4728781"/>
                <a:gd name="connsiteY644" fmla="*/ 770858 h 1567338"/>
                <a:gd name="connsiteX645" fmla="*/ 3686461 w 4728781"/>
                <a:gd name="connsiteY645" fmla="*/ 796480 h 1567338"/>
                <a:gd name="connsiteX646" fmla="*/ 3683698 w 4728781"/>
                <a:gd name="connsiteY646" fmla="*/ 796480 h 1567338"/>
                <a:gd name="connsiteX647" fmla="*/ 3683698 w 4728781"/>
                <a:gd name="connsiteY647" fmla="*/ 804481 h 1567338"/>
                <a:gd name="connsiteX648" fmla="*/ 3646932 w 4728781"/>
                <a:gd name="connsiteY648" fmla="*/ 804481 h 1567338"/>
                <a:gd name="connsiteX649" fmla="*/ 1049274 w 4728781"/>
                <a:gd name="connsiteY649" fmla="*/ 762857 h 1567338"/>
                <a:gd name="connsiteX650" fmla="*/ 1086040 w 4728781"/>
                <a:gd name="connsiteY650" fmla="*/ 762857 h 1567338"/>
                <a:gd name="connsiteX651" fmla="*/ 1086040 w 4728781"/>
                <a:gd name="connsiteY651" fmla="*/ 804481 h 1567338"/>
                <a:gd name="connsiteX652" fmla="*/ 1049274 w 4728781"/>
                <a:gd name="connsiteY652" fmla="*/ 804481 h 1567338"/>
                <a:gd name="connsiteX653" fmla="*/ 1049274 w 4728781"/>
                <a:gd name="connsiteY653" fmla="*/ 796480 h 1567338"/>
                <a:gd name="connsiteX654" fmla="*/ 1036891 w 4728781"/>
                <a:gd name="connsiteY654" fmla="*/ 796385 h 1567338"/>
                <a:gd name="connsiteX655" fmla="*/ 1036891 w 4728781"/>
                <a:gd name="connsiteY655" fmla="*/ 770953 h 1567338"/>
                <a:gd name="connsiteX656" fmla="*/ 1049274 w 4728781"/>
                <a:gd name="connsiteY656" fmla="*/ 770858 h 1567338"/>
                <a:gd name="connsiteX657" fmla="*/ 3484721 w 4728781"/>
                <a:gd name="connsiteY657" fmla="*/ 739806 h 1567338"/>
                <a:gd name="connsiteX658" fmla="*/ 3521487 w 4728781"/>
                <a:gd name="connsiteY658" fmla="*/ 739806 h 1567338"/>
                <a:gd name="connsiteX659" fmla="*/ 3521487 w 4728781"/>
                <a:gd name="connsiteY659" fmla="*/ 775430 h 1567338"/>
                <a:gd name="connsiteX660" fmla="*/ 3484721 w 4728781"/>
                <a:gd name="connsiteY660" fmla="*/ 775430 h 1567338"/>
                <a:gd name="connsiteX661" fmla="*/ 2185225 w 4728781"/>
                <a:gd name="connsiteY661" fmla="*/ 739806 h 1567338"/>
                <a:gd name="connsiteX662" fmla="*/ 2221992 w 4728781"/>
                <a:gd name="connsiteY662" fmla="*/ 739806 h 1567338"/>
                <a:gd name="connsiteX663" fmla="*/ 2221992 w 4728781"/>
                <a:gd name="connsiteY663" fmla="*/ 775430 h 1567338"/>
                <a:gd name="connsiteX664" fmla="*/ 2185225 w 4728781"/>
                <a:gd name="connsiteY664" fmla="*/ 775430 h 1567338"/>
                <a:gd name="connsiteX665" fmla="*/ 1373028 w 4728781"/>
                <a:gd name="connsiteY665" fmla="*/ 739806 h 1567338"/>
                <a:gd name="connsiteX666" fmla="*/ 1409795 w 4728781"/>
                <a:gd name="connsiteY666" fmla="*/ 739806 h 1567338"/>
                <a:gd name="connsiteX667" fmla="*/ 1409795 w 4728781"/>
                <a:gd name="connsiteY667" fmla="*/ 775430 h 1567338"/>
                <a:gd name="connsiteX668" fmla="*/ 1373028 w 4728781"/>
                <a:gd name="connsiteY668" fmla="*/ 775430 h 1567338"/>
                <a:gd name="connsiteX669" fmla="*/ 1860327 w 4728781"/>
                <a:gd name="connsiteY669" fmla="*/ 738663 h 1567338"/>
                <a:gd name="connsiteX670" fmla="*/ 1897094 w 4728781"/>
                <a:gd name="connsiteY670" fmla="*/ 738663 h 1567338"/>
                <a:gd name="connsiteX671" fmla="*/ 1897094 w 4728781"/>
                <a:gd name="connsiteY671" fmla="*/ 775048 h 1567338"/>
                <a:gd name="connsiteX672" fmla="*/ 1860327 w 4728781"/>
                <a:gd name="connsiteY672" fmla="*/ 775048 h 1567338"/>
                <a:gd name="connsiteX673" fmla="*/ 2672524 w 4728781"/>
                <a:gd name="connsiteY673" fmla="*/ 737235 h 1567338"/>
                <a:gd name="connsiteX674" fmla="*/ 2709291 w 4728781"/>
                <a:gd name="connsiteY674" fmla="*/ 737235 h 1567338"/>
                <a:gd name="connsiteX675" fmla="*/ 2709291 w 4728781"/>
                <a:gd name="connsiteY675" fmla="*/ 774573 h 1567338"/>
                <a:gd name="connsiteX676" fmla="*/ 2672524 w 4728781"/>
                <a:gd name="connsiteY676" fmla="*/ 774573 h 1567338"/>
                <a:gd name="connsiteX677" fmla="*/ 1697926 w 4728781"/>
                <a:gd name="connsiteY677" fmla="*/ 737235 h 1567338"/>
                <a:gd name="connsiteX678" fmla="*/ 1734693 w 4728781"/>
                <a:gd name="connsiteY678" fmla="*/ 737235 h 1567338"/>
                <a:gd name="connsiteX679" fmla="*/ 1734693 w 4728781"/>
                <a:gd name="connsiteY679" fmla="*/ 774573 h 1567338"/>
                <a:gd name="connsiteX680" fmla="*/ 1697926 w 4728781"/>
                <a:gd name="connsiteY680" fmla="*/ 774573 h 1567338"/>
                <a:gd name="connsiteX681" fmla="*/ 2510123 w 4728781"/>
                <a:gd name="connsiteY681" fmla="*/ 734949 h 1567338"/>
                <a:gd name="connsiteX682" fmla="*/ 2546890 w 4728781"/>
                <a:gd name="connsiteY682" fmla="*/ 734949 h 1567338"/>
                <a:gd name="connsiteX683" fmla="*/ 2546890 w 4728781"/>
                <a:gd name="connsiteY683" fmla="*/ 758095 h 1567338"/>
                <a:gd name="connsiteX684" fmla="*/ 2510123 w 4728781"/>
                <a:gd name="connsiteY684" fmla="*/ 758095 h 1567338"/>
                <a:gd name="connsiteX685" fmla="*/ 3647122 w 4728781"/>
                <a:gd name="connsiteY685" fmla="*/ 715708 h 1567338"/>
                <a:gd name="connsiteX686" fmla="*/ 3683889 w 4728781"/>
                <a:gd name="connsiteY686" fmla="*/ 715708 h 1567338"/>
                <a:gd name="connsiteX687" fmla="*/ 3683889 w 4728781"/>
                <a:gd name="connsiteY687" fmla="*/ 738854 h 1567338"/>
                <a:gd name="connsiteX688" fmla="*/ 3647122 w 4728781"/>
                <a:gd name="connsiteY688" fmla="*/ 738854 h 1567338"/>
                <a:gd name="connsiteX689" fmla="*/ 1048226 w 4728781"/>
                <a:gd name="connsiteY689" fmla="*/ 715708 h 1567338"/>
                <a:gd name="connsiteX690" fmla="*/ 1084993 w 4728781"/>
                <a:gd name="connsiteY690" fmla="*/ 715708 h 1567338"/>
                <a:gd name="connsiteX691" fmla="*/ 1084993 w 4728781"/>
                <a:gd name="connsiteY691" fmla="*/ 738854 h 1567338"/>
                <a:gd name="connsiteX692" fmla="*/ 1048226 w 4728781"/>
                <a:gd name="connsiteY692" fmla="*/ 738854 h 1567338"/>
                <a:gd name="connsiteX693" fmla="*/ 3159823 w 4728781"/>
                <a:gd name="connsiteY693" fmla="*/ 713231 h 1567338"/>
                <a:gd name="connsiteX694" fmla="*/ 3196590 w 4728781"/>
                <a:gd name="connsiteY694" fmla="*/ 713231 h 1567338"/>
                <a:gd name="connsiteX695" fmla="*/ 3196590 w 4728781"/>
                <a:gd name="connsiteY695" fmla="*/ 749045 h 1567338"/>
                <a:gd name="connsiteX696" fmla="*/ 3159823 w 4728781"/>
                <a:gd name="connsiteY696" fmla="*/ 749045 h 1567338"/>
                <a:gd name="connsiteX697" fmla="*/ 1535525 w 4728781"/>
                <a:gd name="connsiteY697" fmla="*/ 712279 h 1567338"/>
                <a:gd name="connsiteX698" fmla="*/ 1572292 w 4728781"/>
                <a:gd name="connsiteY698" fmla="*/ 712279 h 1567338"/>
                <a:gd name="connsiteX699" fmla="*/ 1572292 w 4728781"/>
                <a:gd name="connsiteY699" fmla="*/ 748474 h 1567338"/>
                <a:gd name="connsiteX700" fmla="*/ 1535525 w 4728781"/>
                <a:gd name="connsiteY700" fmla="*/ 748474 h 1567338"/>
                <a:gd name="connsiteX701" fmla="*/ 2997422 w 4728781"/>
                <a:gd name="connsiteY701" fmla="*/ 711327 h 1567338"/>
                <a:gd name="connsiteX702" fmla="*/ 3034188 w 4728781"/>
                <a:gd name="connsiteY702" fmla="*/ 711327 h 1567338"/>
                <a:gd name="connsiteX703" fmla="*/ 3034188 w 4728781"/>
                <a:gd name="connsiteY703" fmla="*/ 747903 h 1567338"/>
                <a:gd name="connsiteX704" fmla="*/ 2997422 w 4728781"/>
                <a:gd name="connsiteY704" fmla="*/ 747903 h 1567338"/>
                <a:gd name="connsiteX705" fmla="*/ 3322224 w 4728781"/>
                <a:gd name="connsiteY705" fmla="*/ 711041 h 1567338"/>
                <a:gd name="connsiteX706" fmla="*/ 3358990 w 4728781"/>
                <a:gd name="connsiteY706" fmla="*/ 711041 h 1567338"/>
                <a:gd name="connsiteX707" fmla="*/ 3358990 w 4728781"/>
                <a:gd name="connsiteY707" fmla="*/ 747712 h 1567338"/>
                <a:gd name="connsiteX708" fmla="*/ 3322224 w 4728781"/>
                <a:gd name="connsiteY708" fmla="*/ 747712 h 1567338"/>
                <a:gd name="connsiteX709" fmla="*/ 2834925 w 4728781"/>
                <a:gd name="connsiteY709" fmla="*/ 711041 h 1567338"/>
                <a:gd name="connsiteX710" fmla="*/ 2871691 w 4728781"/>
                <a:gd name="connsiteY710" fmla="*/ 711041 h 1567338"/>
                <a:gd name="connsiteX711" fmla="*/ 2871691 w 4728781"/>
                <a:gd name="connsiteY711" fmla="*/ 747712 h 1567338"/>
                <a:gd name="connsiteX712" fmla="*/ 2834925 w 4728781"/>
                <a:gd name="connsiteY712" fmla="*/ 747712 h 1567338"/>
                <a:gd name="connsiteX713" fmla="*/ 2022824 w 4728781"/>
                <a:gd name="connsiteY713" fmla="*/ 711041 h 1567338"/>
                <a:gd name="connsiteX714" fmla="*/ 2059591 w 4728781"/>
                <a:gd name="connsiteY714" fmla="*/ 711041 h 1567338"/>
                <a:gd name="connsiteX715" fmla="*/ 2059591 w 4728781"/>
                <a:gd name="connsiteY715" fmla="*/ 747712 h 1567338"/>
                <a:gd name="connsiteX716" fmla="*/ 2022824 w 4728781"/>
                <a:gd name="connsiteY716" fmla="*/ 747712 h 1567338"/>
                <a:gd name="connsiteX717" fmla="*/ 1210627 w 4728781"/>
                <a:gd name="connsiteY717" fmla="*/ 707231 h 1567338"/>
                <a:gd name="connsiteX718" fmla="*/ 1247394 w 4728781"/>
                <a:gd name="connsiteY718" fmla="*/ 707231 h 1567338"/>
                <a:gd name="connsiteX719" fmla="*/ 1247394 w 4728781"/>
                <a:gd name="connsiteY719" fmla="*/ 745426 h 1567338"/>
                <a:gd name="connsiteX720" fmla="*/ 1210627 w 4728781"/>
                <a:gd name="connsiteY720" fmla="*/ 745426 h 1567338"/>
                <a:gd name="connsiteX721" fmla="*/ 2347626 w 4728781"/>
                <a:gd name="connsiteY721" fmla="*/ 703897 h 1567338"/>
                <a:gd name="connsiteX722" fmla="*/ 2384393 w 4728781"/>
                <a:gd name="connsiteY722" fmla="*/ 703897 h 1567338"/>
                <a:gd name="connsiteX723" fmla="*/ 2384393 w 4728781"/>
                <a:gd name="connsiteY723" fmla="*/ 743426 h 1567338"/>
                <a:gd name="connsiteX724" fmla="*/ 2347626 w 4728781"/>
                <a:gd name="connsiteY724" fmla="*/ 743426 h 1567338"/>
                <a:gd name="connsiteX725" fmla="*/ 3484721 w 4728781"/>
                <a:gd name="connsiteY725" fmla="*/ 687609 h 1567338"/>
                <a:gd name="connsiteX726" fmla="*/ 3521487 w 4728781"/>
                <a:gd name="connsiteY726" fmla="*/ 687609 h 1567338"/>
                <a:gd name="connsiteX727" fmla="*/ 3521487 w 4728781"/>
                <a:gd name="connsiteY727" fmla="*/ 723232 h 1567338"/>
                <a:gd name="connsiteX728" fmla="*/ 3484721 w 4728781"/>
                <a:gd name="connsiteY728" fmla="*/ 723232 h 1567338"/>
                <a:gd name="connsiteX729" fmla="*/ 2185225 w 4728781"/>
                <a:gd name="connsiteY729" fmla="*/ 687609 h 1567338"/>
                <a:gd name="connsiteX730" fmla="*/ 2221992 w 4728781"/>
                <a:gd name="connsiteY730" fmla="*/ 687609 h 1567338"/>
                <a:gd name="connsiteX731" fmla="*/ 2221992 w 4728781"/>
                <a:gd name="connsiteY731" fmla="*/ 723232 h 1567338"/>
                <a:gd name="connsiteX732" fmla="*/ 2185225 w 4728781"/>
                <a:gd name="connsiteY732" fmla="*/ 723232 h 1567338"/>
                <a:gd name="connsiteX733" fmla="*/ 1373028 w 4728781"/>
                <a:gd name="connsiteY733" fmla="*/ 687609 h 1567338"/>
                <a:gd name="connsiteX734" fmla="*/ 1409795 w 4728781"/>
                <a:gd name="connsiteY734" fmla="*/ 687609 h 1567338"/>
                <a:gd name="connsiteX735" fmla="*/ 1409795 w 4728781"/>
                <a:gd name="connsiteY735" fmla="*/ 723232 h 1567338"/>
                <a:gd name="connsiteX736" fmla="*/ 1373028 w 4728781"/>
                <a:gd name="connsiteY736" fmla="*/ 723232 h 1567338"/>
                <a:gd name="connsiteX737" fmla="*/ 1860327 w 4728781"/>
                <a:gd name="connsiteY737" fmla="*/ 685037 h 1567338"/>
                <a:gd name="connsiteX738" fmla="*/ 1897094 w 4728781"/>
                <a:gd name="connsiteY738" fmla="*/ 685037 h 1567338"/>
                <a:gd name="connsiteX739" fmla="*/ 1897094 w 4728781"/>
                <a:gd name="connsiteY739" fmla="*/ 721422 h 1567338"/>
                <a:gd name="connsiteX740" fmla="*/ 1860327 w 4728781"/>
                <a:gd name="connsiteY740" fmla="*/ 721422 h 1567338"/>
                <a:gd name="connsiteX741" fmla="*/ 2672524 w 4728781"/>
                <a:gd name="connsiteY741" fmla="*/ 681704 h 1567338"/>
                <a:gd name="connsiteX742" fmla="*/ 2709291 w 4728781"/>
                <a:gd name="connsiteY742" fmla="*/ 681704 h 1567338"/>
                <a:gd name="connsiteX743" fmla="*/ 2709291 w 4728781"/>
                <a:gd name="connsiteY743" fmla="*/ 719042 h 1567338"/>
                <a:gd name="connsiteX744" fmla="*/ 2672524 w 4728781"/>
                <a:gd name="connsiteY744" fmla="*/ 719042 h 1567338"/>
                <a:gd name="connsiteX745" fmla="*/ 1697926 w 4728781"/>
                <a:gd name="connsiteY745" fmla="*/ 681704 h 1567338"/>
                <a:gd name="connsiteX746" fmla="*/ 1734693 w 4728781"/>
                <a:gd name="connsiteY746" fmla="*/ 681704 h 1567338"/>
                <a:gd name="connsiteX747" fmla="*/ 1734693 w 4728781"/>
                <a:gd name="connsiteY747" fmla="*/ 719042 h 1567338"/>
                <a:gd name="connsiteX748" fmla="*/ 1697926 w 4728781"/>
                <a:gd name="connsiteY748" fmla="*/ 719042 h 1567338"/>
                <a:gd name="connsiteX749" fmla="*/ 3159823 w 4728781"/>
                <a:gd name="connsiteY749" fmla="*/ 660749 h 1567338"/>
                <a:gd name="connsiteX750" fmla="*/ 3196590 w 4728781"/>
                <a:gd name="connsiteY750" fmla="*/ 660749 h 1567338"/>
                <a:gd name="connsiteX751" fmla="*/ 3196590 w 4728781"/>
                <a:gd name="connsiteY751" fmla="*/ 696563 h 1567338"/>
                <a:gd name="connsiteX752" fmla="*/ 3159823 w 4728781"/>
                <a:gd name="connsiteY752" fmla="*/ 696563 h 1567338"/>
                <a:gd name="connsiteX753" fmla="*/ 1535525 w 4728781"/>
                <a:gd name="connsiteY753" fmla="*/ 659034 h 1567338"/>
                <a:gd name="connsiteX754" fmla="*/ 1572292 w 4728781"/>
                <a:gd name="connsiteY754" fmla="*/ 659034 h 1567338"/>
                <a:gd name="connsiteX755" fmla="*/ 1572292 w 4728781"/>
                <a:gd name="connsiteY755" fmla="*/ 695229 h 1567338"/>
                <a:gd name="connsiteX756" fmla="*/ 1535525 w 4728781"/>
                <a:gd name="connsiteY756" fmla="*/ 695229 h 1567338"/>
                <a:gd name="connsiteX757" fmla="*/ 2347626 w 4728781"/>
                <a:gd name="connsiteY757" fmla="*/ 658939 h 1567338"/>
                <a:gd name="connsiteX758" fmla="*/ 2384393 w 4728781"/>
                <a:gd name="connsiteY758" fmla="*/ 658939 h 1567338"/>
                <a:gd name="connsiteX759" fmla="*/ 2384393 w 4728781"/>
                <a:gd name="connsiteY759" fmla="*/ 682085 h 1567338"/>
                <a:gd name="connsiteX760" fmla="*/ 2347626 w 4728781"/>
                <a:gd name="connsiteY760" fmla="*/ 682085 h 1567338"/>
                <a:gd name="connsiteX761" fmla="*/ 2997422 w 4728781"/>
                <a:gd name="connsiteY761" fmla="*/ 657225 h 1567338"/>
                <a:gd name="connsiteX762" fmla="*/ 3034188 w 4728781"/>
                <a:gd name="connsiteY762" fmla="*/ 657225 h 1567338"/>
                <a:gd name="connsiteX763" fmla="*/ 3034188 w 4728781"/>
                <a:gd name="connsiteY763" fmla="*/ 693801 h 1567338"/>
                <a:gd name="connsiteX764" fmla="*/ 2997422 w 4728781"/>
                <a:gd name="connsiteY764" fmla="*/ 693801 h 1567338"/>
                <a:gd name="connsiteX765" fmla="*/ 3322224 w 4728781"/>
                <a:gd name="connsiteY765" fmla="*/ 656748 h 1567338"/>
                <a:gd name="connsiteX766" fmla="*/ 3358990 w 4728781"/>
                <a:gd name="connsiteY766" fmla="*/ 656748 h 1567338"/>
                <a:gd name="connsiteX767" fmla="*/ 3358990 w 4728781"/>
                <a:gd name="connsiteY767" fmla="*/ 693419 h 1567338"/>
                <a:gd name="connsiteX768" fmla="*/ 3322224 w 4728781"/>
                <a:gd name="connsiteY768" fmla="*/ 693419 h 1567338"/>
                <a:gd name="connsiteX769" fmla="*/ 2834925 w 4728781"/>
                <a:gd name="connsiteY769" fmla="*/ 656748 h 1567338"/>
                <a:gd name="connsiteX770" fmla="*/ 2871691 w 4728781"/>
                <a:gd name="connsiteY770" fmla="*/ 656748 h 1567338"/>
                <a:gd name="connsiteX771" fmla="*/ 2871691 w 4728781"/>
                <a:gd name="connsiteY771" fmla="*/ 693419 h 1567338"/>
                <a:gd name="connsiteX772" fmla="*/ 2834925 w 4728781"/>
                <a:gd name="connsiteY772" fmla="*/ 693419 h 1567338"/>
                <a:gd name="connsiteX773" fmla="*/ 2022824 w 4728781"/>
                <a:gd name="connsiteY773" fmla="*/ 656748 h 1567338"/>
                <a:gd name="connsiteX774" fmla="*/ 2059591 w 4728781"/>
                <a:gd name="connsiteY774" fmla="*/ 656748 h 1567338"/>
                <a:gd name="connsiteX775" fmla="*/ 2059591 w 4728781"/>
                <a:gd name="connsiteY775" fmla="*/ 693419 h 1567338"/>
                <a:gd name="connsiteX776" fmla="*/ 2022824 w 4728781"/>
                <a:gd name="connsiteY776" fmla="*/ 693419 h 1567338"/>
                <a:gd name="connsiteX777" fmla="*/ 1210627 w 4728781"/>
                <a:gd name="connsiteY777" fmla="*/ 649985 h 1567338"/>
                <a:gd name="connsiteX778" fmla="*/ 1247394 w 4728781"/>
                <a:gd name="connsiteY778" fmla="*/ 649985 h 1567338"/>
                <a:gd name="connsiteX779" fmla="*/ 1247394 w 4728781"/>
                <a:gd name="connsiteY779" fmla="*/ 688180 h 1567338"/>
                <a:gd name="connsiteX780" fmla="*/ 1210627 w 4728781"/>
                <a:gd name="connsiteY780" fmla="*/ 688180 h 1567338"/>
                <a:gd name="connsiteX781" fmla="*/ 3484721 w 4728781"/>
                <a:gd name="connsiteY781" fmla="*/ 635412 h 1567338"/>
                <a:gd name="connsiteX782" fmla="*/ 3521487 w 4728781"/>
                <a:gd name="connsiteY782" fmla="*/ 635412 h 1567338"/>
                <a:gd name="connsiteX783" fmla="*/ 3521487 w 4728781"/>
                <a:gd name="connsiteY783" fmla="*/ 671035 h 1567338"/>
                <a:gd name="connsiteX784" fmla="*/ 3484721 w 4728781"/>
                <a:gd name="connsiteY784" fmla="*/ 671035 h 1567338"/>
                <a:gd name="connsiteX785" fmla="*/ 2185225 w 4728781"/>
                <a:gd name="connsiteY785" fmla="*/ 635412 h 1567338"/>
                <a:gd name="connsiteX786" fmla="*/ 2221992 w 4728781"/>
                <a:gd name="connsiteY786" fmla="*/ 635412 h 1567338"/>
                <a:gd name="connsiteX787" fmla="*/ 2221992 w 4728781"/>
                <a:gd name="connsiteY787" fmla="*/ 671035 h 1567338"/>
                <a:gd name="connsiteX788" fmla="*/ 2185225 w 4728781"/>
                <a:gd name="connsiteY788" fmla="*/ 671035 h 1567338"/>
                <a:gd name="connsiteX789" fmla="*/ 1373028 w 4728781"/>
                <a:gd name="connsiteY789" fmla="*/ 635412 h 1567338"/>
                <a:gd name="connsiteX790" fmla="*/ 1409795 w 4728781"/>
                <a:gd name="connsiteY790" fmla="*/ 635412 h 1567338"/>
                <a:gd name="connsiteX791" fmla="*/ 1409795 w 4728781"/>
                <a:gd name="connsiteY791" fmla="*/ 671035 h 1567338"/>
                <a:gd name="connsiteX792" fmla="*/ 1373028 w 4728781"/>
                <a:gd name="connsiteY792" fmla="*/ 671035 h 1567338"/>
                <a:gd name="connsiteX793" fmla="*/ 1860327 w 4728781"/>
                <a:gd name="connsiteY793" fmla="*/ 631412 h 1567338"/>
                <a:gd name="connsiteX794" fmla="*/ 1897094 w 4728781"/>
                <a:gd name="connsiteY794" fmla="*/ 631412 h 1567338"/>
                <a:gd name="connsiteX795" fmla="*/ 1897094 w 4728781"/>
                <a:gd name="connsiteY795" fmla="*/ 667797 h 1567338"/>
                <a:gd name="connsiteX796" fmla="*/ 1860327 w 4728781"/>
                <a:gd name="connsiteY796" fmla="*/ 667797 h 1567338"/>
                <a:gd name="connsiteX797" fmla="*/ 2672524 w 4728781"/>
                <a:gd name="connsiteY797" fmla="*/ 626173 h 1567338"/>
                <a:gd name="connsiteX798" fmla="*/ 2709291 w 4728781"/>
                <a:gd name="connsiteY798" fmla="*/ 626173 h 1567338"/>
                <a:gd name="connsiteX799" fmla="*/ 2709291 w 4728781"/>
                <a:gd name="connsiteY799" fmla="*/ 663511 h 1567338"/>
                <a:gd name="connsiteX800" fmla="*/ 2672524 w 4728781"/>
                <a:gd name="connsiteY800" fmla="*/ 663511 h 1567338"/>
                <a:gd name="connsiteX801" fmla="*/ 1697926 w 4728781"/>
                <a:gd name="connsiteY801" fmla="*/ 626173 h 1567338"/>
                <a:gd name="connsiteX802" fmla="*/ 1734693 w 4728781"/>
                <a:gd name="connsiteY802" fmla="*/ 626173 h 1567338"/>
                <a:gd name="connsiteX803" fmla="*/ 1734693 w 4728781"/>
                <a:gd name="connsiteY803" fmla="*/ 663511 h 1567338"/>
                <a:gd name="connsiteX804" fmla="*/ 1697926 w 4728781"/>
                <a:gd name="connsiteY804" fmla="*/ 663511 h 1567338"/>
                <a:gd name="connsiteX805" fmla="*/ 3159823 w 4728781"/>
                <a:gd name="connsiteY805" fmla="*/ 608266 h 1567338"/>
                <a:gd name="connsiteX806" fmla="*/ 3196590 w 4728781"/>
                <a:gd name="connsiteY806" fmla="*/ 608266 h 1567338"/>
                <a:gd name="connsiteX807" fmla="*/ 3196590 w 4728781"/>
                <a:gd name="connsiteY807" fmla="*/ 644080 h 1567338"/>
                <a:gd name="connsiteX808" fmla="*/ 3159823 w 4728781"/>
                <a:gd name="connsiteY808" fmla="*/ 644080 h 1567338"/>
                <a:gd name="connsiteX809" fmla="*/ 1535525 w 4728781"/>
                <a:gd name="connsiteY809" fmla="*/ 605789 h 1567338"/>
                <a:gd name="connsiteX810" fmla="*/ 1572292 w 4728781"/>
                <a:gd name="connsiteY810" fmla="*/ 605789 h 1567338"/>
                <a:gd name="connsiteX811" fmla="*/ 1572292 w 4728781"/>
                <a:gd name="connsiteY811" fmla="*/ 641984 h 1567338"/>
                <a:gd name="connsiteX812" fmla="*/ 1535525 w 4728781"/>
                <a:gd name="connsiteY812" fmla="*/ 641984 h 1567338"/>
                <a:gd name="connsiteX813" fmla="*/ 2997422 w 4728781"/>
                <a:gd name="connsiteY813" fmla="*/ 603218 h 1567338"/>
                <a:gd name="connsiteX814" fmla="*/ 3034188 w 4728781"/>
                <a:gd name="connsiteY814" fmla="*/ 603218 h 1567338"/>
                <a:gd name="connsiteX815" fmla="*/ 3034188 w 4728781"/>
                <a:gd name="connsiteY815" fmla="*/ 639794 h 1567338"/>
                <a:gd name="connsiteX816" fmla="*/ 2997422 w 4728781"/>
                <a:gd name="connsiteY816" fmla="*/ 639794 h 1567338"/>
                <a:gd name="connsiteX817" fmla="*/ 3322224 w 4728781"/>
                <a:gd name="connsiteY817" fmla="*/ 602361 h 1567338"/>
                <a:gd name="connsiteX818" fmla="*/ 3358990 w 4728781"/>
                <a:gd name="connsiteY818" fmla="*/ 602361 h 1567338"/>
                <a:gd name="connsiteX819" fmla="*/ 3358990 w 4728781"/>
                <a:gd name="connsiteY819" fmla="*/ 639032 h 1567338"/>
                <a:gd name="connsiteX820" fmla="*/ 3322224 w 4728781"/>
                <a:gd name="connsiteY820" fmla="*/ 639032 h 1567338"/>
                <a:gd name="connsiteX821" fmla="*/ 2834925 w 4728781"/>
                <a:gd name="connsiteY821" fmla="*/ 602361 h 1567338"/>
                <a:gd name="connsiteX822" fmla="*/ 2871691 w 4728781"/>
                <a:gd name="connsiteY822" fmla="*/ 602361 h 1567338"/>
                <a:gd name="connsiteX823" fmla="*/ 2871691 w 4728781"/>
                <a:gd name="connsiteY823" fmla="*/ 639032 h 1567338"/>
                <a:gd name="connsiteX824" fmla="*/ 2834925 w 4728781"/>
                <a:gd name="connsiteY824" fmla="*/ 639032 h 1567338"/>
                <a:gd name="connsiteX825" fmla="*/ 2022824 w 4728781"/>
                <a:gd name="connsiteY825" fmla="*/ 602361 h 1567338"/>
                <a:gd name="connsiteX826" fmla="*/ 2059591 w 4728781"/>
                <a:gd name="connsiteY826" fmla="*/ 602361 h 1567338"/>
                <a:gd name="connsiteX827" fmla="*/ 2059591 w 4728781"/>
                <a:gd name="connsiteY827" fmla="*/ 639032 h 1567338"/>
                <a:gd name="connsiteX828" fmla="*/ 2022824 w 4728781"/>
                <a:gd name="connsiteY828" fmla="*/ 639032 h 1567338"/>
                <a:gd name="connsiteX829" fmla="*/ 3484721 w 4728781"/>
                <a:gd name="connsiteY829" fmla="*/ 594645 h 1567338"/>
                <a:gd name="connsiteX830" fmla="*/ 3521487 w 4728781"/>
                <a:gd name="connsiteY830" fmla="*/ 594645 h 1567338"/>
                <a:gd name="connsiteX831" fmla="*/ 3521487 w 4728781"/>
                <a:gd name="connsiteY831" fmla="*/ 617791 h 1567338"/>
                <a:gd name="connsiteX832" fmla="*/ 3484721 w 4728781"/>
                <a:gd name="connsiteY832" fmla="*/ 617791 h 1567338"/>
                <a:gd name="connsiteX833" fmla="*/ 2185225 w 4728781"/>
                <a:gd name="connsiteY833" fmla="*/ 594645 h 1567338"/>
                <a:gd name="connsiteX834" fmla="*/ 2221992 w 4728781"/>
                <a:gd name="connsiteY834" fmla="*/ 594645 h 1567338"/>
                <a:gd name="connsiteX835" fmla="*/ 2221992 w 4728781"/>
                <a:gd name="connsiteY835" fmla="*/ 617791 h 1567338"/>
                <a:gd name="connsiteX836" fmla="*/ 2185225 w 4728781"/>
                <a:gd name="connsiteY836" fmla="*/ 617791 h 1567338"/>
                <a:gd name="connsiteX837" fmla="*/ 1373028 w 4728781"/>
                <a:gd name="connsiteY837" fmla="*/ 594645 h 1567338"/>
                <a:gd name="connsiteX838" fmla="*/ 1409795 w 4728781"/>
                <a:gd name="connsiteY838" fmla="*/ 594645 h 1567338"/>
                <a:gd name="connsiteX839" fmla="*/ 1409795 w 4728781"/>
                <a:gd name="connsiteY839" fmla="*/ 617791 h 1567338"/>
                <a:gd name="connsiteX840" fmla="*/ 1373028 w 4728781"/>
                <a:gd name="connsiteY840" fmla="*/ 617791 h 1567338"/>
                <a:gd name="connsiteX841" fmla="*/ 1210627 w 4728781"/>
                <a:gd name="connsiteY841" fmla="*/ 592645 h 1567338"/>
                <a:gd name="connsiteX842" fmla="*/ 1247394 w 4728781"/>
                <a:gd name="connsiteY842" fmla="*/ 592645 h 1567338"/>
                <a:gd name="connsiteX843" fmla="*/ 1247394 w 4728781"/>
                <a:gd name="connsiteY843" fmla="*/ 630840 h 1567338"/>
                <a:gd name="connsiteX844" fmla="*/ 1210627 w 4728781"/>
                <a:gd name="connsiteY844" fmla="*/ 630840 h 1567338"/>
                <a:gd name="connsiteX845" fmla="*/ 1860327 w 4728781"/>
                <a:gd name="connsiteY845" fmla="*/ 577786 h 1567338"/>
                <a:gd name="connsiteX846" fmla="*/ 1897094 w 4728781"/>
                <a:gd name="connsiteY846" fmla="*/ 577786 h 1567338"/>
                <a:gd name="connsiteX847" fmla="*/ 1897094 w 4728781"/>
                <a:gd name="connsiteY847" fmla="*/ 614172 h 1567338"/>
                <a:gd name="connsiteX848" fmla="*/ 1860327 w 4728781"/>
                <a:gd name="connsiteY848" fmla="*/ 614172 h 1567338"/>
                <a:gd name="connsiteX849" fmla="*/ 2672524 w 4728781"/>
                <a:gd name="connsiteY849" fmla="*/ 570642 h 1567338"/>
                <a:gd name="connsiteX850" fmla="*/ 2709291 w 4728781"/>
                <a:gd name="connsiteY850" fmla="*/ 570642 h 1567338"/>
                <a:gd name="connsiteX851" fmla="*/ 2709291 w 4728781"/>
                <a:gd name="connsiteY851" fmla="*/ 607980 h 1567338"/>
                <a:gd name="connsiteX852" fmla="*/ 2672524 w 4728781"/>
                <a:gd name="connsiteY852" fmla="*/ 607980 h 1567338"/>
                <a:gd name="connsiteX853" fmla="*/ 1697926 w 4728781"/>
                <a:gd name="connsiteY853" fmla="*/ 570642 h 1567338"/>
                <a:gd name="connsiteX854" fmla="*/ 1734693 w 4728781"/>
                <a:gd name="connsiteY854" fmla="*/ 570642 h 1567338"/>
                <a:gd name="connsiteX855" fmla="*/ 1734693 w 4728781"/>
                <a:gd name="connsiteY855" fmla="*/ 607980 h 1567338"/>
                <a:gd name="connsiteX856" fmla="*/ 1697926 w 4728781"/>
                <a:gd name="connsiteY856" fmla="*/ 607980 h 1567338"/>
                <a:gd name="connsiteX857" fmla="*/ 3159823 w 4728781"/>
                <a:gd name="connsiteY857" fmla="*/ 555783 h 1567338"/>
                <a:gd name="connsiteX858" fmla="*/ 3196590 w 4728781"/>
                <a:gd name="connsiteY858" fmla="*/ 555783 h 1567338"/>
                <a:gd name="connsiteX859" fmla="*/ 3196590 w 4728781"/>
                <a:gd name="connsiteY859" fmla="*/ 591597 h 1567338"/>
                <a:gd name="connsiteX860" fmla="*/ 3159823 w 4728781"/>
                <a:gd name="connsiteY860" fmla="*/ 591597 h 1567338"/>
                <a:gd name="connsiteX861" fmla="*/ 1535525 w 4728781"/>
                <a:gd name="connsiteY861" fmla="*/ 552450 h 1567338"/>
                <a:gd name="connsiteX862" fmla="*/ 1572292 w 4728781"/>
                <a:gd name="connsiteY862" fmla="*/ 552450 h 1567338"/>
                <a:gd name="connsiteX863" fmla="*/ 1572292 w 4728781"/>
                <a:gd name="connsiteY863" fmla="*/ 588645 h 1567338"/>
                <a:gd name="connsiteX864" fmla="*/ 1535525 w 4728781"/>
                <a:gd name="connsiteY864" fmla="*/ 588645 h 1567338"/>
                <a:gd name="connsiteX865" fmla="*/ 2997422 w 4728781"/>
                <a:gd name="connsiteY865" fmla="*/ 549116 h 1567338"/>
                <a:gd name="connsiteX866" fmla="*/ 3034188 w 4728781"/>
                <a:gd name="connsiteY866" fmla="*/ 549116 h 1567338"/>
                <a:gd name="connsiteX867" fmla="*/ 3034188 w 4728781"/>
                <a:gd name="connsiteY867" fmla="*/ 585692 h 1567338"/>
                <a:gd name="connsiteX868" fmla="*/ 2997422 w 4728781"/>
                <a:gd name="connsiteY868" fmla="*/ 585692 h 1567338"/>
                <a:gd name="connsiteX869" fmla="*/ 1210627 w 4728781"/>
                <a:gd name="connsiteY869" fmla="*/ 549116 h 1567338"/>
                <a:gd name="connsiteX870" fmla="*/ 1247394 w 4728781"/>
                <a:gd name="connsiteY870" fmla="*/ 549116 h 1567338"/>
                <a:gd name="connsiteX871" fmla="*/ 1247394 w 4728781"/>
                <a:gd name="connsiteY871" fmla="*/ 572262 h 1567338"/>
                <a:gd name="connsiteX872" fmla="*/ 1210627 w 4728781"/>
                <a:gd name="connsiteY872" fmla="*/ 572262 h 1567338"/>
                <a:gd name="connsiteX873" fmla="*/ 3322224 w 4728781"/>
                <a:gd name="connsiteY873" fmla="*/ 548068 h 1567338"/>
                <a:gd name="connsiteX874" fmla="*/ 3358990 w 4728781"/>
                <a:gd name="connsiteY874" fmla="*/ 548068 h 1567338"/>
                <a:gd name="connsiteX875" fmla="*/ 3358990 w 4728781"/>
                <a:gd name="connsiteY875" fmla="*/ 584739 h 1567338"/>
                <a:gd name="connsiteX876" fmla="*/ 3322224 w 4728781"/>
                <a:gd name="connsiteY876" fmla="*/ 584739 h 1567338"/>
                <a:gd name="connsiteX877" fmla="*/ 2834925 w 4728781"/>
                <a:gd name="connsiteY877" fmla="*/ 548068 h 1567338"/>
                <a:gd name="connsiteX878" fmla="*/ 2871691 w 4728781"/>
                <a:gd name="connsiteY878" fmla="*/ 548068 h 1567338"/>
                <a:gd name="connsiteX879" fmla="*/ 2871691 w 4728781"/>
                <a:gd name="connsiteY879" fmla="*/ 584739 h 1567338"/>
                <a:gd name="connsiteX880" fmla="*/ 2834925 w 4728781"/>
                <a:gd name="connsiteY880" fmla="*/ 584739 h 1567338"/>
                <a:gd name="connsiteX881" fmla="*/ 2022824 w 4728781"/>
                <a:gd name="connsiteY881" fmla="*/ 548068 h 1567338"/>
                <a:gd name="connsiteX882" fmla="*/ 2059591 w 4728781"/>
                <a:gd name="connsiteY882" fmla="*/ 548068 h 1567338"/>
                <a:gd name="connsiteX883" fmla="*/ 2059591 w 4728781"/>
                <a:gd name="connsiteY883" fmla="*/ 584739 h 1567338"/>
                <a:gd name="connsiteX884" fmla="*/ 2022824 w 4728781"/>
                <a:gd name="connsiteY884" fmla="*/ 584739 h 1567338"/>
                <a:gd name="connsiteX885" fmla="*/ 1860327 w 4728781"/>
                <a:gd name="connsiteY885" fmla="*/ 524160 h 1567338"/>
                <a:gd name="connsiteX886" fmla="*/ 1897094 w 4728781"/>
                <a:gd name="connsiteY886" fmla="*/ 524160 h 1567338"/>
                <a:gd name="connsiteX887" fmla="*/ 1897094 w 4728781"/>
                <a:gd name="connsiteY887" fmla="*/ 560545 h 1567338"/>
                <a:gd name="connsiteX888" fmla="*/ 1860327 w 4728781"/>
                <a:gd name="connsiteY888" fmla="*/ 560545 h 1567338"/>
                <a:gd name="connsiteX889" fmla="*/ 2672524 w 4728781"/>
                <a:gd name="connsiteY889" fmla="*/ 515112 h 1567338"/>
                <a:gd name="connsiteX890" fmla="*/ 2709291 w 4728781"/>
                <a:gd name="connsiteY890" fmla="*/ 515112 h 1567338"/>
                <a:gd name="connsiteX891" fmla="*/ 2709291 w 4728781"/>
                <a:gd name="connsiteY891" fmla="*/ 552450 h 1567338"/>
                <a:gd name="connsiteX892" fmla="*/ 2672524 w 4728781"/>
                <a:gd name="connsiteY892" fmla="*/ 552450 h 1567338"/>
                <a:gd name="connsiteX893" fmla="*/ 1697926 w 4728781"/>
                <a:gd name="connsiteY893" fmla="*/ 515112 h 1567338"/>
                <a:gd name="connsiteX894" fmla="*/ 1734693 w 4728781"/>
                <a:gd name="connsiteY894" fmla="*/ 515112 h 1567338"/>
                <a:gd name="connsiteX895" fmla="*/ 1734693 w 4728781"/>
                <a:gd name="connsiteY895" fmla="*/ 552450 h 1567338"/>
                <a:gd name="connsiteX896" fmla="*/ 1697926 w 4728781"/>
                <a:gd name="connsiteY896" fmla="*/ 552450 h 1567338"/>
                <a:gd name="connsiteX897" fmla="*/ 3159823 w 4728781"/>
                <a:gd name="connsiteY897" fmla="*/ 514921 h 1567338"/>
                <a:gd name="connsiteX898" fmla="*/ 3196590 w 4728781"/>
                <a:gd name="connsiteY898" fmla="*/ 514921 h 1567338"/>
                <a:gd name="connsiteX899" fmla="*/ 3196590 w 4728781"/>
                <a:gd name="connsiteY899" fmla="*/ 538067 h 1567338"/>
                <a:gd name="connsiteX900" fmla="*/ 3159823 w 4728781"/>
                <a:gd name="connsiteY900" fmla="*/ 538067 h 1567338"/>
                <a:gd name="connsiteX901" fmla="*/ 1535525 w 4728781"/>
                <a:gd name="connsiteY901" fmla="*/ 499205 h 1567338"/>
                <a:gd name="connsiteX902" fmla="*/ 1572292 w 4728781"/>
                <a:gd name="connsiteY902" fmla="*/ 499205 h 1567338"/>
                <a:gd name="connsiteX903" fmla="*/ 1572292 w 4728781"/>
                <a:gd name="connsiteY903" fmla="*/ 535400 h 1567338"/>
                <a:gd name="connsiteX904" fmla="*/ 1535525 w 4728781"/>
                <a:gd name="connsiteY904" fmla="*/ 535400 h 1567338"/>
                <a:gd name="connsiteX905" fmla="*/ 2997422 w 4728781"/>
                <a:gd name="connsiteY905" fmla="*/ 495014 h 1567338"/>
                <a:gd name="connsiteX906" fmla="*/ 3034188 w 4728781"/>
                <a:gd name="connsiteY906" fmla="*/ 495014 h 1567338"/>
                <a:gd name="connsiteX907" fmla="*/ 3034188 w 4728781"/>
                <a:gd name="connsiteY907" fmla="*/ 531590 h 1567338"/>
                <a:gd name="connsiteX908" fmla="*/ 2997422 w 4728781"/>
                <a:gd name="connsiteY908" fmla="*/ 531590 h 1567338"/>
                <a:gd name="connsiteX909" fmla="*/ 3322224 w 4728781"/>
                <a:gd name="connsiteY909" fmla="*/ 493776 h 1567338"/>
                <a:gd name="connsiteX910" fmla="*/ 3358990 w 4728781"/>
                <a:gd name="connsiteY910" fmla="*/ 493776 h 1567338"/>
                <a:gd name="connsiteX911" fmla="*/ 3358990 w 4728781"/>
                <a:gd name="connsiteY911" fmla="*/ 530447 h 1567338"/>
                <a:gd name="connsiteX912" fmla="*/ 3322224 w 4728781"/>
                <a:gd name="connsiteY912" fmla="*/ 530447 h 1567338"/>
                <a:gd name="connsiteX913" fmla="*/ 2834925 w 4728781"/>
                <a:gd name="connsiteY913" fmla="*/ 493776 h 1567338"/>
                <a:gd name="connsiteX914" fmla="*/ 2871691 w 4728781"/>
                <a:gd name="connsiteY914" fmla="*/ 493776 h 1567338"/>
                <a:gd name="connsiteX915" fmla="*/ 2871691 w 4728781"/>
                <a:gd name="connsiteY915" fmla="*/ 530447 h 1567338"/>
                <a:gd name="connsiteX916" fmla="*/ 2834925 w 4728781"/>
                <a:gd name="connsiteY916" fmla="*/ 530447 h 1567338"/>
                <a:gd name="connsiteX917" fmla="*/ 2022824 w 4728781"/>
                <a:gd name="connsiteY917" fmla="*/ 493776 h 1567338"/>
                <a:gd name="connsiteX918" fmla="*/ 2059591 w 4728781"/>
                <a:gd name="connsiteY918" fmla="*/ 493776 h 1567338"/>
                <a:gd name="connsiteX919" fmla="*/ 2059591 w 4728781"/>
                <a:gd name="connsiteY919" fmla="*/ 530447 h 1567338"/>
                <a:gd name="connsiteX920" fmla="*/ 2022824 w 4728781"/>
                <a:gd name="connsiteY920" fmla="*/ 530447 h 1567338"/>
                <a:gd name="connsiteX921" fmla="*/ 2672524 w 4728781"/>
                <a:gd name="connsiteY921" fmla="*/ 472535 h 1567338"/>
                <a:gd name="connsiteX922" fmla="*/ 2709291 w 4728781"/>
                <a:gd name="connsiteY922" fmla="*/ 472535 h 1567338"/>
                <a:gd name="connsiteX923" fmla="*/ 2709291 w 4728781"/>
                <a:gd name="connsiteY923" fmla="*/ 495681 h 1567338"/>
                <a:gd name="connsiteX924" fmla="*/ 2672524 w 4728781"/>
                <a:gd name="connsiteY924" fmla="*/ 495681 h 1567338"/>
                <a:gd name="connsiteX925" fmla="*/ 1697926 w 4728781"/>
                <a:gd name="connsiteY925" fmla="*/ 472535 h 1567338"/>
                <a:gd name="connsiteX926" fmla="*/ 1734693 w 4728781"/>
                <a:gd name="connsiteY926" fmla="*/ 472535 h 1567338"/>
                <a:gd name="connsiteX927" fmla="*/ 1734693 w 4728781"/>
                <a:gd name="connsiteY927" fmla="*/ 495681 h 1567338"/>
                <a:gd name="connsiteX928" fmla="*/ 1697926 w 4728781"/>
                <a:gd name="connsiteY928" fmla="*/ 495681 h 1567338"/>
                <a:gd name="connsiteX929" fmla="*/ 1860327 w 4728781"/>
                <a:gd name="connsiteY929" fmla="*/ 470535 h 1567338"/>
                <a:gd name="connsiteX930" fmla="*/ 1897094 w 4728781"/>
                <a:gd name="connsiteY930" fmla="*/ 470535 h 1567338"/>
                <a:gd name="connsiteX931" fmla="*/ 1897094 w 4728781"/>
                <a:gd name="connsiteY931" fmla="*/ 506920 h 1567338"/>
                <a:gd name="connsiteX932" fmla="*/ 1860327 w 4728781"/>
                <a:gd name="connsiteY932" fmla="*/ 506920 h 1567338"/>
                <a:gd name="connsiteX933" fmla="*/ 1535525 w 4728781"/>
                <a:gd name="connsiteY933" fmla="*/ 445960 h 1567338"/>
                <a:gd name="connsiteX934" fmla="*/ 1572292 w 4728781"/>
                <a:gd name="connsiteY934" fmla="*/ 445960 h 1567338"/>
                <a:gd name="connsiteX935" fmla="*/ 1572292 w 4728781"/>
                <a:gd name="connsiteY935" fmla="*/ 482155 h 1567338"/>
                <a:gd name="connsiteX936" fmla="*/ 1535525 w 4728781"/>
                <a:gd name="connsiteY936" fmla="*/ 482155 h 1567338"/>
                <a:gd name="connsiteX937" fmla="*/ 2997422 w 4728781"/>
                <a:gd name="connsiteY937" fmla="*/ 441007 h 1567338"/>
                <a:gd name="connsiteX938" fmla="*/ 3034188 w 4728781"/>
                <a:gd name="connsiteY938" fmla="*/ 441007 h 1567338"/>
                <a:gd name="connsiteX939" fmla="*/ 3034188 w 4728781"/>
                <a:gd name="connsiteY939" fmla="*/ 477583 h 1567338"/>
                <a:gd name="connsiteX940" fmla="*/ 2997422 w 4728781"/>
                <a:gd name="connsiteY940" fmla="*/ 477583 h 1567338"/>
                <a:gd name="connsiteX941" fmla="*/ 3322224 w 4728781"/>
                <a:gd name="connsiteY941" fmla="*/ 439388 h 1567338"/>
                <a:gd name="connsiteX942" fmla="*/ 3358990 w 4728781"/>
                <a:gd name="connsiteY942" fmla="*/ 439388 h 1567338"/>
                <a:gd name="connsiteX943" fmla="*/ 3358990 w 4728781"/>
                <a:gd name="connsiteY943" fmla="*/ 476059 h 1567338"/>
                <a:gd name="connsiteX944" fmla="*/ 3322224 w 4728781"/>
                <a:gd name="connsiteY944" fmla="*/ 476059 h 1567338"/>
                <a:gd name="connsiteX945" fmla="*/ 2834925 w 4728781"/>
                <a:gd name="connsiteY945" fmla="*/ 439388 h 1567338"/>
                <a:gd name="connsiteX946" fmla="*/ 2871691 w 4728781"/>
                <a:gd name="connsiteY946" fmla="*/ 439388 h 1567338"/>
                <a:gd name="connsiteX947" fmla="*/ 2871691 w 4728781"/>
                <a:gd name="connsiteY947" fmla="*/ 476059 h 1567338"/>
                <a:gd name="connsiteX948" fmla="*/ 2834925 w 4728781"/>
                <a:gd name="connsiteY948" fmla="*/ 476059 h 1567338"/>
                <a:gd name="connsiteX949" fmla="*/ 2022824 w 4728781"/>
                <a:gd name="connsiteY949" fmla="*/ 439388 h 1567338"/>
                <a:gd name="connsiteX950" fmla="*/ 2059591 w 4728781"/>
                <a:gd name="connsiteY950" fmla="*/ 439388 h 1567338"/>
                <a:gd name="connsiteX951" fmla="*/ 2059591 w 4728781"/>
                <a:gd name="connsiteY951" fmla="*/ 476059 h 1567338"/>
                <a:gd name="connsiteX952" fmla="*/ 2022824 w 4728781"/>
                <a:gd name="connsiteY952" fmla="*/ 476059 h 1567338"/>
                <a:gd name="connsiteX953" fmla="*/ 1860327 w 4728781"/>
                <a:gd name="connsiteY953" fmla="*/ 416909 h 1567338"/>
                <a:gd name="connsiteX954" fmla="*/ 1897094 w 4728781"/>
                <a:gd name="connsiteY954" fmla="*/ 416909 h 1567338"/>
                <a:gd name="connsiteX955" fmla="*/ 1897094 w 4728781"/>
                <a:gd name="connsiteY955" fmla="*/ 453294 h 1567338"/>
                <a:gd name="connsiteX956" fmla="*/ 1860327 w 4728781"/>
                <a:gd name="connsiteY956" fmla="*/ 453294 h 1567338"/>
                <a:gd name="connsiteX957" fmla="*/ 1535525 w 4728781"/>
                <a:gd name="connsiteY957" fmla="*/ 392715 h 1567338"/>
                <a:gd name="connsiteX958" fmla="*/ 1572292 w 4728781"/>
                <a:gd name="connsiteY958" fmla="*/ 392715 h 1567338"/>
                <a:gd name="connsiteX959" fmla="*/ 1572292 w 4728781"/>
                <a:gd name="connsiteY959" fmla="*/ 428910 h 1567338"/>
                <a:gd name="connsiteX960" fmla="*/ 1535525 w 4728781"/>
                <a:gd name="connsiteY960" fmla="*/ 428910 h 1567338"/>
                <a:gd name="connsiteX961" fmla="*/ 2997422 w 4728781"/>
                <a:gd name="connsiteY961" fmla="*/ 386905 h 1567338"/>
                <a:gd name="connsiteX962" fmla="*/ 3034188 w 4728781"/>
                <a:gd name="connsiteY962" fmla="*/ 386905 h 1567338"/>
                <a:gd name="connsiteX963" fmla="*/ 3034188 w 4728781"/>
                <a:gd name="connsiteY963" fmla="*/ 423481 h 1567338"/>
                <a:gd name="connsiteX964" fmla="*/ 2997422 w 4728781"/>
                <a:gd name="connsiteY964" fmla="*/ 423481 h 1567338"/>
                <a:gd name="connsiteX965" fmla="*/ 3322224 w 4728781"/>
                <a:gd name="connsiteY965" fmla="*/ 385095 h 1567338"/>
                <a:gd name="connsiteX966" fmla="*/ 3358990 w 4728781"/>
                <a:gd name="connsiteY966" fmla="*/ 385095 h 1567338"/>
                <a:gd name="connsiteX967" fmla="*/ 3358990 w 4728781"/>
                <a:gd name="connsiteY967" fmla="*/ 421766 h 1567338"/>
                <a:gd name="connsiteX968" fmla="*/ 3322224 w 4728781"/>
                <a:gd name="connsiteY968" fmla="*/ 421766 h 1567338"/>
                <a:gd name="connsiteX969" fmla="*/ 2834925 w 4728781"/>
                <a:gd name="connsiteY969" fmla="*/ 385095 h 1567338"/>
                <a:gd name="connsiteX970" fmla="*/ 2871691 w 4728781"/>
                <a:gd name="connsiteY970" fmla="*/ 385095 h 1567338"/>
                <a:gd name="connsiteX971" fmla="*/ 2871691 w 4728781"/>
                <a:gd name="connsiteY971" fmla="*/ 421766 h 1567338"/>
                <a:gd name="connsiteX972" fmla="*/ 2834925 w 4728781"/>
                <a:gd name="connsiteY972" fmla="*/ 421766 h 1567338"/>
                <a:gd name="connsiteX973" fmla="*/ 2022824 w 4728781"/>
                <a:gd name="connsiteY973" fmla="*/ 385095 h 1567338"/>
                <a:gd name="connsiteX974" fmla="*/ 2059591 w 4728781"/>
                <a:gd name="connsiteY974" fmla="*/ 385095 h 1567338"/>
                <a:gd name="connsiteX975" fmla="*/ 2059591 w 4728781"/>
                <a:gd name="connsiteY975" fmla="*/ 421766 h 1567338"/>
                <a:gd name="connsiteX976" fmla="*/ 2022824 w 4728781"/>
                <a:gd name="connsiteY976" fmla="*/ 421766 h 1567338"/>
                <a:gd name="connsiteX977" fmla="*/ 1860327 w 4728781"/>
                <a:gd name="connsiteY977" fmla="*/ 363283 h 1567338"/>
                <a:gd name="connsiteX978" fmla="*/ 1897094 w 4728781"/>
                <a:gd name="connsiteY978" fmla="*/ 363283 h 1567338"/>
                <a:gd name="connsiteX979" fmla="*/ 1897094 w 4728781"/>
                <a:gd name="connsiteY979" fmla="*/ 399668 h 1567338"/>
                <a:gd name="connsiteX980" fmla="*/ 1860327 w 4728781"/>
                <a:gd name="connsiteY980" fmla="*/ 399668 h 1567338"/>
                <a:gd name="connsiteX981" fmla="*/ 1535525 w 4728781"/>
                <a:gd name="connsiteY981" fmla="*/ 339375 h 1567338"/>
                <a:gd name="connsiteX982" fmla="*/ 1572292 w 4728781"/>
                <a:gd name="connsiteY982" fmla="*/ 339375 h 1567338"/>
                <a:gd name="connsiteX983" fmla="*/ 1572292 w 4728781"/>
                <a:gd name="connsiteY983" fmla="*/ 375570 h 1567338"/>
                <a:gd name="connsiteX984" fmla="*/ 1535525 w 4728781"/>
                <a:gd name="connsiteY984" fmla="*/ 375570 h 1567338"/>
                <a:gd name="connsiteX985" fmla="*/ 2997422 w 4728781"/>
                <a:gd name="connsiteY985" fmla="*/ 332803 h 1567338"/>
                <a:gd name="connsiteX986" fmla="*/ 3034188 w 4728781"/>
                <a:gd name="connsiteY986" fmla="*/ 332803 h 1567338"/>
                <a:gd name="connsiteX987" fmla="*/ 3034188 w 4728781"/>
                <a:gd name="connsiteY987" fmla="*/ 369379 h 1567338"/>
                <a:gd name="connsiteX988" fmla="*/ 2997422 w 4728781"/>
                <a:gd name="connsiteY988" fmla="*/ 369379 h 1567338"/>
                <a:gd name="connsiteX989" fmla="*/ 3322224 w 4728781"/>
                <a:gd name="connsiteY989" fmla="*/ 330803 h 1567338"/>
                <a:gd name="connsiteX990" fmla="*/ 3358990 w 4728781"/>
                <a:gd name="connsiteY990" fmla="*/ 330803 h 1567338"/>
                <a:gd name="connsiteX991" fmla="*/ 3358990 w 4728781"/>
                <a:gd name="connsiteY991" fmla="*/ 367474 h 1567338"/>
                <a:gd name="connsiteX992" fmla="*/ 3322224 w 4728781"/>
                <a:gd name="connsiteY992" fmla="*/ 367474 h 1567338"/>
                <a:gd name="connsiteX993" fmla="*/ 2834925 w 4728781"/>
                <a:gd name="connsiteY993" fmla="*/ 330803 h 1567338"/>
                <a:gd name="connsiteX994" fmla="*/ 2871691 w 4728781"/>
                <a:gd name="connsiteY994" fmla="*/ 330803 h 1567338"/>
                <a:gd name="connsiteX995" fmla="*/ 2871691 w 4728781"/>
                <a:gd name="connsiteY995" fmla="*/ 367474 h 1567338"/>
                <a:gd name="connsiteX996" fmla="*/ 2834925 w 4728781"/>
                <a:gd name="connsiteY996" fmla="*/ 367474 h 1567338"/>
                <a:gd name="connsiteX997" fmla="*/ 2022824 w 4728781"/>
                <a:gd name="connsiteY997" fmla="*/ 330803 h 1567338"/>
                <a:gd name="connsiteX998" fmla="*/ 2059591 w 4728781"/>
                <a:gd name="connsiteY998" fmla="*/ 330803 h 1567338"/>
                <a:gd name="connsiteX999" fmla="*/ 2059591 w 4728781"/>
                <a:gd name="connsiteY999" fmla="*/ 367474 h 1567338"/>
                <a:gd name="connsiteX1000" fmla="*/ 2022824 w 4728781"/>
                <a:gd name="connsiteY1000" fmla="*/ 367474 h 1567338"/>
                <a:gd name="connsiteX1001" fmla="*/ 1860327 w 4728781"/>
                <a:gd name="connsiteY1001" fmla="*/ 309657 h 1567338"/>
                <a:gd name="connsiteX1002" fmla="*/ 1897094 w 4728781"/>
                <a:gd name="connsiteY1002" fmla="*/ 309657 h 1567338"/>
                <a:gd name="connsiteX1003" fmla="*/ 1897094 w 4728781"/>
                <a:gd name="connsiteY1003" fmla="*/ 346043 h 1567338"/>
                <a:gd name="connsiteX1004" fmla="*/ 1860327 w 4728781"/>
                <a:gd name="connsiteY1004" fmla="*/ 346043 h 1567338"/>
                <a:gd name="connsiteX1005" fmla="*/ 3322224 w 4728781"/>
                <a:gd name="connsiteY1005" fmla="*/ 288893 h 1567338"/>
                <a:gd name="connsiteX1006" fmla="*/ 3358990 w 4728781"/>
                <a:gd name="connsiteY1006" fmla="*/ 288893 h 1567338"/>
                <a:gd name="connsiteX1007" fmla="*/ 3358990 w 4728781"/>
                <a:gd name="connsiteY1007" fmla="*/ 312039 h 1567338"/>
                <a:gd name="connsiteX1008" fmla="*/ 3322224 w 4728781"/>
                <a:gd name="connsiteY1008" fmla="*/ 312039 h 1567338"/>
                <a:gd name="connsiteX1009" fmla="*/ 2834925 w 4728781"/>
                <a:gd name="connsiteY1009" fmla="*/ 288893 h 1567338"/>
                <a:gd name="connsiteX1010" fmla="*/ 2871691 w 4728781"/>
                <a:gd name="connsiteY1010" fmla="*/ 288893 h 1567338"/>
                <a:gd name="connsiteX1011" fmla="*/ 2871691 w 4728781"/>
                <a:gd name="connsiteY1011" fmla="*/ 312039 h 1567338"/>
                <a:gd name="connsiteX1012" fmla="*/ 2834925 w 4728781"/>
                <a:gd name="connsiteY1012" fmla="*/ 312039 h 1567338"/>
                <a:gd name="connsiteX1013" fmla="*/ 2022824 w 4728781"/>
                <a:gd name="connsiteY1013" fmla="*/ 288893 h 1567338"/>
                <a:gd name="connsiteX1014" fmla="*/ 2059591 w 4728781"/>
                <a:gd name="connsiteY1014" fmla="*/ 288893 h 1567338"/>
                <a:gd name="connsiteX1015" fmla="*/ 2059591 w 4728781"/>
                <a:gd name="connsiteY1015" fmla="*/ 312039 h 1567338"/>
                <a:gd name="connsiteX1016" fmla="*/ 2022824 w 4728781"/>
                <a:gd name="connsiteY1016" fmla="*/ 312039 h 1567338"/>
                <a:gd name="connsiteX1017" fmla="*/ 1535525 w 4728781"/>
                <a:gd name="connsiteY1017" fmla="*/ 286131 h 1567338"/>
                <a:gd name="connsiteX1018" fmla="*/ 1572292 w 4728781"/>
                <a:gd name="connsiteY1018" fmla="*/ 286131 h 1567338"/>
                <a:gd name="connsiteX1019" fmla="*/ 1572292 w 4728781"/>
                <a:gd name="connsiteY1019" fmla="*/ 322326 h 1567338"/>
                <a:gd name="connsiteX1020" fmla="*/ 1535525 w 4728781"/>
                <a:gd name="connsiteY1020" fmla="*/ 322326 h 1567338"/>
                <a:gd name="connsiteX1021" fmla="*/ 2997422 w 4728781"/>
                <a:gd name="connsiteY1021" fmla="*/ 278701 h 1567338"/>
                <a:gd name="connsiteX1022" fmla="*/ 3034188 w 4728781"/>
                <a:gd name="connsiteY1022" fmla="*/ 278701 h 1567338"/>
                <a:gd name="connsiteX1023" fmla="*/ 3034188 w 4728781"/>
                <a:gd name="connsiteY1023" fmla="*/ 315277 h 1567338"/>
                <a:gd name="connsiteX1024" fmla="*/ 2997422 w 4728781"/>
                <a:gd name="connsiteY1024" fmla="*/ 315277 h 1567338"/>
                <a:gd name="connsiteX1025" fmla="*/ 1860327 w 4728781"/>
                <a:gd name="connsiteY1025" fmla="*/ 256031 h 1567338"/>
                <a:gd name="connsiteX1026" fmla="*/ 1897094 w 4728781"/>
                <a:gd name="connsiteY1026" fmla="*/ 256031 h 1567338"/>
                <a:gd name="connsiteX1027" fmla="*/ 1897094 w 4728781"/>
                <a:gd name="connsiteY1027" fmla="*/ 292417 h 1567338"/>
                <a:gd name="connsiteX1028" fmla="*/ 1860327 w 4728781"/>
                <a:gd name="connsiteY1028" fmla="*/ 292417 h 1567338"/>
                <a:gd name="connsiteX1029" fmla="*/ 1535525 w 4728781"/>
                <a:gd name="connsiteY1029" fmla="*/ 232886 h 1567338"/>
                <a:gd name="connsiteX1030" fmla="*/ 1572292 w 4728781"/>
                <a:gd name="connsiteY1030" fmla="*/ 232886 h 1567338"/>
                <a:gd name="connsiteX1031" fmla="*/ 1572292 w 4728781"/>
                <a:gd name="connsiteY1031" fmla="*/ 269081 h 1567338"/>
                <a:gd name="connsiteX1032" fmla="*/ 1535525 w 4728781"/>
                <a:gd name="connsiteY1032" fmla="*/ 269081 h 1567338"/>
                <a:gd name="connsiteX1033" fmla="*/ 2997422 w 4728781"/>
                <a:gd name="connsiteY1033" fmla="*/ 224694 h 1567338"/>
                <a:gd name="connsiteX1034" fmla="*/ 3034188 w 4728781"/>
                <a:gd name="connsiteY1034" fmla="*/ 224694 h 1567338"/>
                <a:gd name="connsiteX1035" fmla="*/ 3034188 w 4728781"/>
                <a:gd name="connsiteY1035" fmla="*/ 261270 h 1567338"/>
                <a:gd name="connsiteX1036" fmla="*/ 2997422 w 4728781"/>
                <a:gd name="connsiteY1036" fmla="*/ 261270 h 1567338"/>
                <a:gd name="connsiteX1037" fmla="*/ 1860327 w 4728781"/>
                <a:gd name="connsiteY1037" fmla="*/ 202501 h 1567338"/>
                <a:gd name="connsiteX1038" fmla="*/ 1897094 w 4728781"/>
                <a:gd name="connsiteY1038" fmla="*/ 202501 h 1567338"/>
                <a:gd name="connsiteX1039" fmla="*/ 1897094 w 4728781"/>
                <a:gd name="connsiteY1039" fmla="*/ 238791 h 1567338"/>
                <a:gd name="connsiteX1040" fmla="*/ 1860327 w 4728781"/>
                <a:gd name="connsiteY1040" fmla="*/ 238791 h 1567338"/>
                <a:gd name="connsiteX1041" fmla="*/ 1535525 w 4728781"/>
                <a:gd name="connsiteY1041" fmla="*/ 191547 h 1567338"/>
                <a:gd name="connsiteX1042" fmla="*/ 1572292 w 4728781"/>
                <a:gd name="connsiteY1042" fmla="*/ 191547 h 1567338"/>
                <a:gd name="connsiteX1043" fmla="*/ 1572292 w 4728781"/>
                <a:gd name="connsiteY1043" fmla="*/ 214693 h 1567338"/>
                <a:gd name="connsiteX1044" fmla="*/ 1535525 w 4728781"/>
                <a:gd name="connsiteY1044" fmla="*/ 214693 h 1567338"/>
                <a:gd name="connsiteX1045" fmla="*/ 2997422 w 4728781"/>
                <a:gd name="connsiteY1045" fmla="*/ 170592 h 1567338"/>
                <a:gd name="connsiteX1046" fmla="*/ 3034188 w 4728781"/>
                <a:gd name="connsiteY1046" fmla="*/ 170592 h 1567338"/>
                <a:gd name="connsiteX1047" fmla="*/ 3034188 w 4728781"/>
                <a:gd name="connsiteY1047" fmla="*/ 207168 h 1567338"/>
                <a:gd name="connsiteX1048" fmla="*/ 2997422 w 4728781"/>
                <a:gd name="connsiteY1048" fmla="*/ 207168 h 1567338"/>
                <a:gd name="connsiteX1049" fmla="*/ 1860327 w 4728781"/>
                <a:gd name="connsiteY1049" fmla="*/ 148780 h 1567338"/>
                <a:gd name="connsiteX1050" fmla="*/ 1897094 w 4728781"/>
                <a:gd name="connsiteY1050" fmla="*/ 148780 h 1567338"/>
                <a:gd name="connsiteX1051" fmla="*/ 1897094 w 4728781"/>
                <a:gd name="connsiteY1051" fmla="*/ 185166 h 1567338"/>
                <a:gd name="connsiteX1052" fmla="*/ 1860327 w 4728781"/>
                <a:gd name="connsiteY1052" fmla="*/ 185166 h 1567338"/>
                <a:gd name="connsiteX1053" fmla="*/ 2997422 w 4728781"/>
                <a:gd name="connsiteY1053" fmla="*/ 116490 h 1567338"/>
                <a:gd name="connsiteX1054" fmla="*/ 3034188 w 4728781"/>
                <a:gd name="connsiteY1054" fmla="*/ 116490 h 1567338"/>
                <a:gd name="connsiteX1055" fmla="*/ 3034188 w 4728781"/>
                <a:gd name="connsiteY1055" fmla="*/ 153066 h 1567338"/>
                <a:gd name="connsiteX1056" fmla="*/ 2997422 w 4728781"/>
                <a:gd name="connsiteY1056" fmla="*/ 153066 h 1567338"/>
                <a:gd name="connsiteX1057" fmla="*/ 1860327 w 4728781"/>
                <a:gd name="connsiteY1057" fmla="*/ 95154 h 1567338"/>
                <a:gd name="connsiteX1058" fmla="*/ 1897094 w 4728781"/>
                <a:gd name="connsiteY1058" fmla="*/ 95154 h 1567338"/>
                <a:gd name="connsiteX1059" fmla="*/ 1897094 w 4728781"/>
                <a:gd name="connsiteY1059" fmla="*/ 131540 h 1567338"/>
                <a:gd name="connsiteX1060" fmla="*/ 1860327 w 4728781"/>
                <a:gd name="connsiteY1060" fmla="*/ 131540 h 1567338"/>
                <a:gd name="connsiteX1061" fmla="*/ 2997422 w 4728781"/>
                <a:gd name="connsiteY1061" fmla="*/ 74771 h 1567338"/>
                <a:gd name="connsiteX1062" fmla="*/ 3034188 w 4728781"/>
                <a:gd name="connsiteY1062" fmla="*/ 74771 h 1567338"/>
                <a:gd name="connsiteX1063" fmla="*/ 3034188 w 4728781"/>
                <a:gd name="connsiteY1063" fmla="*/ 97917 h 1567338"/>
                <a:gd name="connsiteX1064" fmla="*/ 2997422 w 4728781"/>
                <a:gd name="connsiteY1064" fmla="*/ 97917 h 1567338"/>
                <a:gd name="connsiteX1065" fmla="*/ 1860327 w 4728781"/>
                <a:gd name="connsiteY1065" fmla="*/ 41529 h 1567338"/>
                <a:gd name="connsiteX1066" fmla="*/ 1897094 w 4728781"/>
                <a:gd name="connsiteY1066" fmla="*/ 41529 h 1567338"/>
                <a:gd name="connsiteX1067" fmla="*/ 1897094 w 4728781"/>
                <a:gd name="connsiteY1067" fmla="*/ 77915 h 1567338"/>
                <a:gd name="connsiteX1068" fmla="*/ 1860327 w 4728781"/>
                <a:gd name="connsiteY1068" fmla="*/ 77915 h 1567338"/>
                <a:gd name="connsiteX1069" fmla="*/ 1860327 w 4728781"/>
                <a:gd name="connsiteY1069" fmla="*/ 0 h 1567338"/>
                <a:gd name="connsiteX1070" fmla="*/ 1897094 w 4728781"/>
                <a:gd name="connsiteY1070" fmla="*/ 0 h 1567338"/>
                <a:gd name="connsiteX1071" fmla="*/ 1897094 w 4728781"/>
                <a:gd name="connsiteY1071" fmla="*/ 23146 h 1567338"/>
                <a:gd name="connsiteX1072" fmla="*/ 1860327 w 4728781"/>
                <a:gd name="connsiteY1072" fmla="*/ 23146 h 156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</a:cxnLst>
              <a:rect l="l" t="t" r="r" b="b"/>
              <a:pathLst>
                <a:path w="4728781" h="1567338">
                  <a:moveTo>
                    <a:pt x="1860327" y="1544192"/>
                  </a:moveTo>
                  <a:lnTo>
                    <a:pt x="1897094" y="1544192"/>
                  </a:lnTo>
                  <a:lnTo>
                    <a:pt x="1897094" y="1567338"/>
                  </a:lnTo>
                  <a:lnTo>
                    <a:pt x="1860327" y="1567338"/>
                  </a:lnTo>
                  <a:close/>
                  <a:moveTo>
                    <a:pt x="1860327" y="1489519"/>
                  </a:moveTo>
                  <a:lnTo>
                    <a:pt x="1897094" y="1489519"/>
                  </a:lnTo>
                  <a:lnTo>
                    <a:pt x="1897094" y="1525904"/>
                  </a:lnTo>
                  <a:lnTo>
                    <a:pt x="1860327" y="1525904"/>
                  </a:lnTo>
                  <a:close/>
                  <a:moveTo>
                    <a:pt x="2997422" y="1469421"/>
                  </a:moveTo>
                  <a:lnTo>
                    <a:pt x="3034188" y="1469421"/>
                  </a:lnTo>
                  <a:lnTo>
                    <a:pt x="3034188" y="1492567"/>
                  </a:lnTo>
                  <a:lnTo>
                    <a:pt x="2997422" y="1492567"/>
                  </a:lnTo>
                  <a:close/>
                  <a:moveTo>
                    <a:pt x="1860327" y="1435893"/>
                  </a:moveTo>
                  <a:lnTo>
                    <a:pt x="1897094" y="1435893"/>
                  </a:lnTo>
                  <a:lnTo>
                    <a:pt x="1897094" y="1472183"/>
                  </a:lnTo>
                  <a:lnTo>
                    <a:pt x="1860327" y="1472183"/>
                  </a:lnTo>
                  <a:close/>
                  <a:moveTo>
                    <a:pt x="2997422" y="1414271"/>
                  </a:moveTo>
                  <a:lnTo>
                    <a:pt x="3034188" y="1414271"/>
                  </a:lnTo>
                  <a:lnTo>
                    <a:pt x="3034188" y="1450847"/>
                  </a:lnTo>
                  <a:lnTo>
                    <a:pt x="2997422" y="1450847"/>
                  </a:lnTo>
                  <a:close/>
                  <a:moveTo>
                    <a:pt x="1860327" y="1382172"/>
                  </a:moveTo>
                  <a:lnTo>
                    <a:pt x="1897094" y="1382172"/>
                  </a:lnTo>
                  <a:lnTo>
                    <a:pt x="1897094" y="1418557"/>
                  </a:lnTo>
                  <a:lnTo>
                    <a:pt x="1860327" y="1418557"/>
                  </a:lnTo>
                  <a:close/>
                  <a:moveTo>
                    <a:pt x="2997422" y="1360170"/>
                  </a:moveTo>
                  <a:lnTo>
                    <a:pt x="3034188" y="1360170"/>
                  </a:lnTo>
                  <a:lnTo>
                    <a:pt x="3034188" y="1396746"/>
                  </a:lnTo>
                  <a:lnTo>
                    <a:pt x="2997422" y="1396746"/>
                  </a:lnTo>
                  <a:close/>
                  <a:moveTo>
                    <a:pt x="1535525" y="1352645"/>
                  </a:moveTo>
                  <a:lnTo>
                    <a:pt x="1572292" y="1352645"/>
                  </a:lnTo>
                  <a:lnTo>
                    <a:pt x="1572292" y="1375791"/>
                  </a:lnTo>
                  <a:lnTo>
                    <a:pt x="1535525" y="1375791"/>
                  </a:lnTo>
                  <a:close/>
                  <a:moveTo>
                    <a:pt x="1860327" y="1328642"/>
                  </a:moveTo>
                  <a:lnTo>
                    <a:pt x="1897094" y="1328642"/>
                  </a:lnTo>
                  <a:lnTo>
                    <a:pt x="1897094" y="1364932"/>
                  </a:lnTo>
                  <a:lnTo>
                    <a:pt x="1860327" y="1364932"/>
                  </a:lnTo>
                  <a:close/>
                  <a:moveTo>
                    <a:pt x="2997422" y="1306163"/>
                  </a:moveTo>
                  <a:lnTo>
                    <a:pt x="3034188" y="1306163"/>
                  </a:lnTo>
                  <a:lnTo>
                    <a:pt x="3034188" y="1342739"/>
                  </a:lnTo>
                  <a:lnTo>
                    <a:pt x="2997422" y="1342739"/>
                  </a:lnTo>
                  <a:close/>
                  <a:moveTo>
                    <a:pt x="1535525" y="1298257"/>
                  </a:moveTo>
                  <a:lnTo>
                    <a:pt x="1572292" y="1298257"/>
                  </a:lnTo>
                  <a:lnTo>
                    <a:pt x="1572292" y="1334452"/>
                  </a:lnTo>
                  <a:lnTo>
                    <a:pt x="1535525" y="1334452"/>
                  </a:lnTo>
                  <a:close/>
                  <a:moveTo>
                    <a:pt x="1860327" y="1274921"/>
                  </a:moveTo>
                  <a:lnTo>
                    <a:pt x="1897094" y="1274921"/>
                  </a:lnTo>
                  <a:lnTo>
                    <a:pt x="1897094" y="1311306"/>
                  </a:lnTo>
                  <a:lnTo>
                    <a:pt x="1860327" y="1311306"/>
                  </a:lnTo>
                  <a:close/>
                  <a:moveTo>
                    <a:pt x="3322224" y="1255395"/>
                  </a:moveTo>
                  <a:lnTo>
                    <a:pt x="3358990" y="1255395"/>
                  </a:lnTo>
                  <a:lnTo>
                    <a:pt x="3358990" y="1278541"/>
                  </a:lnTo>
                  <a:lnTo>
                    <a:pt x="3322224" y="1278541"/>
                  </a:lnTo>
                  <a:close/>
                  <a:moveTo>
                    <a:pt x="2834925" y="1255395"/>
                  </a:moveTo>
                  <a:lnTo>
                    <a:pt x="2871691" y="1255395"/>
                  </a:lnTo>
                  <a:lnTo>
                    <a:pt x="2871691" y="1278541"/>
                  </a:lnTo>
                  <a:lnTo>
                    <a:pt x="2834925" y="1278541"/>
                  </a:lnTo>
                  <a:close/>
                  <a:moveTo>
                    <a:pt x="2022824" y="1255395"/>
                  </a:moveTo>
                  <a:lnTo>
                    <a:pt x="2059591" y="1255395"/>
                  </a:lnTo>
                  <a:lnTo>
                    <a:pt x="2059591" y="1278541"/>
                  </a:lnTo>
                  <a:lnTo>
                    <a:pt x="2022824" y="1278541"/>
                  </a:lnTo>
                  <a:close/>
                  <a:moveTo>
                    <a:pt x="2997422" y="1252061"/>
                  </a:moveTo>
                  <a:lnTo>
                    <a:pt x="3034188" y="1252061"/>
                  </a:lnTo>
                  <a:lnTo>
                    <a:pt x="3034188" y="1288637"/>
                  </a:lnTo>
                  <a:lnTo>
                    <a:pt x="2997422" y="1288637"/>
                  </a:lnTo>
                  <a:close/>
                  <a:moveTo>
                    <a:pt x="1535525" y="1245012"/>
                  </a:moveTo>
                  <a:lnTo>
                    <a:pt x="1572292" y="1245012"/>
                  </a:lnTo>
                  <a:lnTo>
                    <a:pt x="1572292" y="1281207"/>
                  </a:lnTo>
                  <a:lnTo>
                    <a:pt x="1535525" y="1281207"/>
                  </a:lnTo>
                  <a:close/>
                  <a:moveTo>
                    <a:pt x="1860327" y="1221390"/>
                  </a:moveTo>
                  <a:lnTo>
                    <a:pt x="1897094" y="1221390"/>
                  </a:lnTo>
                  <a:lnTo>
                    <a:pt x="1897094" y="1257680"/>
                  </a:lnTo>
                  <a:lnTo>
                    <a:pt x="1860327" y="1257680"/>
                  </a:lnTo>
                  <a:close/>
                  <a:moveTo>
                    <a:pt x="3322224" y="1199959"/>
                  </a:moveTo>
                  <a:lnTo>
                    <a:pt x="3358990" y="1199959"/>
                  </a:lnTo>
                  <a:lnTo>
                    <a:pt x="3358990" y="1236630"/>
                  </a:lnTo>
                  <a:lnTo>
                    <a:pt x="3322224" y="1236630"/>
                  </a:lnTo>
                  <a:close/>
                  <a:moveTo>
                    <a:pt x="2834925" y="1199959"/>
                  </a:moveTo>
                  <a:lnTo>
                    <a:pt x="2871691" y="1199959"/>
                  </a:lnTo>
                  <a:lnTo>
                    <a:pt x="2871691" y="1236630"/>
                  </a:lnTo>
                  <a:lnTo>
                    <a:pt x="2834925" y="1236630"/>
                  </a:lnTo>
                  <a:close/>
                  <a:moveTo>
                    <a:pt x="2022824" y="1199959"/>
                  </a:moveTo>
                  <a:lnTo>
                    <a:pt x="2059591" y="1199959"/>
                  </a:lnTo>
                  <a:lnTo>
                    <a:pt x="2059591" y="1236630"/>
                  </a:lnTo>
                  <a:lnTo>
                    <a:pt x="2022824" y="1236630"/>
                  </a:lnTo>
                  <a:close/>
                  <a:moveTo>
                    <a:pt x="2997422" y="1197959"/>
                  </a:moveTo>
                  <a:lnTo>
                    <a:pt x="3034188" y="1197959"/>
                  </a:lnTo>
                  <a:lnTo>
                    <a:pt x="3034188" y="1234535"/>
                  </a:lnTo>
                  <a:lnTo>
                    <a:pt x="2997422" y="1234535"/>
                  </a:lnTo>
                  <a:close/>
                  <a:moveTo>
                    <a:pt x="1535525" y="1191768"/>
                  </a:moveTo>
                  <a:lnTo>
                    <a:pt x="1572292" y="1191768"/>
                  </a:lnTo>
                  <a:lnTo>
                    <a:pt x="1572292" y="1227963"/>
                  </a:lnTo>
                  <a:lnTo>
                    <a:pt x="1535525" y="1227963"/>
                  </a:lnTo>
                  <a:close/>
                  <a:moveTo>
                    <a:pt x="1860327" y="1167669"/>
                  </a:moveTo>
                  <a:lnTo>
                    <a:pt x="1897094" y="1167669"/>
                  </a:lnTo>
                  <a:lnTo>
                    <a:pt x="1897094" y="1204055"/>
                  </a:lnTo>
                  <a:lnTo>
                    <a:pt x="1860327" y="1204055"/>
                  </a:lnTo>
                  <a:close/>
                  <a:moveTo>
                    <a:pt x="3322224" y="1145666"/>
                  </a:moveTo>
                  <a:lnTo>
                    <a:pt x="3358990" y="1145666"/>
                  </a:lnTo>
                  <a:lnTo>
                    <a:pt x="3358990" y="1182337"/>
                  </a:lnTo>
                  <a:lnTo>
                    <a:pt x="3322224" y="1182337"/>
                  </a:lnTo>
                  <a:close/>
                  <a:moveTo>
                    <a:pt x="2834925" y="1145666"/>
                  </a:moveTo>
                  <a:lnTo>
                    <a:pt x="2871691" y="1145666"/>
                  </a:lnTo>
                  <a:lnTo>
                    <a:pt x="2871691" y="1182337"/>
                  </a:lnTo>
                  <a:lnTo>
                    <a:pt x="2834925" y="1182337"/>
                  </a:lnTo>
                  <a:close/>
                  <a:moveTo>
                    <a:pt x="2022824" y="1145666"/>
                  </a:moveTo>
                  <a:lnTo>
                    <a:pt x="2059591" y="1145666"/>
                  </a:lnTo>
                  <a:lnTo>
                    <a:pt x="2059591" y="1182337"/>
                  </a:lnTo>
                  <a:lnTo>
                    <a:pt x="2022824" y="1182337"/>
                  </a:lnTo>
                  <a:close/>
                  <a:moveTo>
                    <a:pt x="2997422" y="1143857"/>
                  </a:moveTo>
                  <a:lnTo>
                    <a:pt x="3034188" y="1143857"/>
                  </a:lnTo>
                  <a:lnTo>
                    <a:pt x="3034188" y="1180433"/>
                  </a:lnTo>
                  <a:lnTo>
                    <a:pt x="2997422" y="1180433"/>
                  </a:lnTo>
                  <a:close/>
                  <a:moveTo>
                    <a:pt x="1535525" y="1138523"/>
                  </a:moveTo>
                  <a:lnTo>
                    <a:pt x="1572292" y="1138523"/>
                  </a:lnTo>
                  <a:lnTo>
                    <a:pt x="1572292" y="1174718"/>
                  </a:lnTo>
                  <a:lnTo>
                    <a:pt x="1535525" y="1174718"/>
                  </a:lnTo>
                  <a:close/>
                  <a:moveTo>
                    <a:pt x="1860327" y="1114043"/>
                  </a:moveTo>
                  <a:lnTo>
                    <a:pt x="1897094" y="1114043"/>
                  </a:lnTo>
                  <a:lnTo>
                    <a:pt x="1897094" y="1150428"/>
                  </a:lnTo>
                  <a:lnTo>
                    <a:pt x="1860327" y="1150428"/>
                  </a:lnTo>
                  <a:close/>
                  <a:moveTo>
                    <a:pt x="3322224" y="1091279"/>
                  </a:moveTo>
                  <a:lnTo>
                    <a:pt x="3358990" y="1091279"/>
                  </a:lnTo>
                  <a:lnTo>
                    <a:pt x="3358990" y="1127950"/>
                  </a:lnTo>
                  <a:lnTo>
                    <a:pt x="3322224" y="1127950"/>
                  </a:lnTo>
                  <a:close/>
                  <a:moveTo>
                    <a:pt x="2834925" y="1091279"/>
                  </a:moveTo>
                  <a:lnTo>
                    <a:pt x="2871691" y="1091279"/>
                  </a:lnTo>
                  <a:lnTo>
                    <a:pt x="2871691" y="1127950"/>
                  </a:lnTo>
                  <a:lnTo>
                    <a:pt x="2834925" y="1127950"/>
                  </a:lnTo>
                  <a:close/>
                  <a:moveTo>
                    <a:pt x="2022824" y="1091279"/>
                  </a:moveTo>
                  <a:lnTo>
                    <a:pt x="2059591" y="1091279"/>
                  </a:lnTo>
                  <a:lnTo>
                    <a:pt x="2059591" y="1127950"/>
                  </a:lnTo>
                  <a:lnTo>
                    <a:pt x="2022824" y="1127950"/>
                  </a:lnTo>
                  <a:close/>
                  <a:moveTo>
                    <a:pt x="2997422" y="1089850"/>
                  </a:moveTo>
                  <a:lnTo>
                    <a:pt x="3034188" y="1089850"/>
                  </a:lnTo>
                  <a:lnTo>
                    <a:pt x="3034188" y="1126426"/>
                  </a:lnTo>
                  <a:lnTo>
                    <a:pt x="2997422" y="1126426"/>
                  </a:lnTo>
                  <a:close/>
                  <a:moveTo>
                    <a:pt x="1535525" y="1085183"/>
                  </a:moveTo>
                  <a:lnTo>
                    <a:pt x="1572292" y="1085183"/>
                  </a:lnTo>
                  <a:lnTo>
                    <a:pt x="1572292" y="1121378"/>
                  </a:lnTo>
                  <a:lnTo>
                    <a:pt x="1535525" y="1121378"/>
                  </a:lnTo>
                  <a:close/>
                  <a:moveTo>
                    <a:pt x="2672524" y="1071657"/>
                  </a:moveTo>
                  <a:lnTo>
                    <a:pt x="2709291" y="1071657"/>
                  </a:lnTo>
                  <a:lnTo>
                    <a:pt x="2709291" y="1094803"/>
                  </a:lnTo>
                  <a:lnTo>
                    <a:pt x="2672524" y="1094803"/>
                  </a:lnTo>
                  <a:close/>
                  <a:moveTo>
                    <a:pt x="1697926" y="1071657"/>
                  </a:moveTo>
                  <a:lnTo>
                    <a:pt x="1734693" y="1071657"/>
                  </a:lnTo>
                  <a:lnTo>
                    <a:pt x="1734693" y="1094803"/>
                  </a:lnTo>
                  <a:lnTo>
                    <a:pt x="1697926" y="1094803"/>
                  </a:lnTo>
                  <a:close/>
                  <a:moveTo>
                    <a:pt x="1860327" y="1060418"/>
                  </a:moveTo>
                  <a:lnTo>
                    <a:pt x="1897094" y="1060418"/>
                  </a:lnTo>
                  <a:lnTo>
                    <a:pt x="1897094" y="1096803"/>
                  </a:lnTo>
                  <a:lnTo>
                    <a:pt x="1860327" y="1096803"/>
                  </a:lnTo>
                  <a:close/>
                  <a:moveTo>
                    <a:pt x="3322224" y="1036986"/>
                  </a:moveTo>
                  <a:lnTo>
                    <a:pt x="3358990" y="1036986"/>
                  </a:lnTo>
                  <a:lnTo>
                    <a:pt x="3358990" y="1073657"/>
                  </a:lnTo>
                  <a:lnTo>
                    <a:pt x="3322224" y="1073657"/>
                  </a:lnTo>
                  <a:close/>
                  <a:moveTo>
                    <a:pt x="2834925" y="1036986"/>
                  </a:moveTo>
                  <a:lnTo>
                    <a:pt x="2871691" y="1036986"/>
                  </a:lnTo>
                  <a:lnTo>
                    <a:pt x="2871691" y="1073657"/>
                  </a:lnTo>
                  <a:lnTo>
                    <a:pt x="2834925" y="1073657"/>
                  </a:lnTo>
                  <a:close/>
                  <a:moveTo>
                    <a:pt x="2022824" y="1036986"/>
                  </a:moveTo>
                  <a:lnTo>
                    <a:pt x="2059591" y="1036986"/>
                  </a:lnTo>
                  <a:lnTo>
                    <a:pt x="2059591" y="1073657"/>
                  </a:lnTo>
                  <a:lnTo>
                    <a:pt x="2022824" y="1073657"/>
                  </a:lnTo>
                  <a:close/>
                  <a:moveTo>
                    <a:pt x="2997422" y="1035748"/>
                  </a:moveTo>
                  <a:lnTo>
                    <a:pt x="3034188" y="1035748"/>
                  </a:lnTo>
                  <a:lnTo>
                    <a:pt x="3034188" y="1072324"/>
                  </a:lnTo>
                  <a:lnTo>
                    <a:pt x="2997422" y="1072324"/>
                  </a:lnTo>
                  <a:close/>
                  <a:moveTo>
                    <a:pt x="1535525" y="1031938"/>
                  </a:moveTo>
                  <a:lnTo>
                    <a:pt x="1572292" y="1031938"/>
                  </a:lnTo>
                  <a:lnTo>
                    <a:pt x="1572292" y="1068133"/>
                  </a:lnTo>
                  <a:lnTo>
                    <a:pt x="1535525" y="1068133"/>
                  </a:lnTo>
                  <a:close/>
                  <a:moveTo>
                    <a:pt x="3159823" y="1029366"/>
                  </a:moveTo>
                  <a:lnTo>
                    <a:pt x="3196590" y="1029366"/>
                  </a:lnTo>
                  <a:lnTo>
                    <a:pt x="3196590" y="1052512"/>
                  </a:lnTo>
                  <a:lnTo>
                    <a:pt x="3159823" y="1052512"/>
                  </a:lnTo>
                  <a:close/>
                  <a:moveTo>
                    <a:pt x="2672524" y="1014888"/>
                  </a:moveTo>
                  <a:lnTo>
                    <a:pt x="2709291" y="1014888"/>
                  </a:lnTo>
                  <a:lnTo>
                    <a:pt x="2709291" y="1052226"/>
                  </a:lnTo>
                  <a:lnTo>
                    <a:pt x="2672524" y="1052226"/>
                  </a:lnTo>
                  <a:close/>
                  <a:moveTo>
                    <a:pt x="1697926" y="1014888"/>
                  </a:moveTo>
                  <a:lnTo>
                    <a:pt x="1734693" y="1014888"/>
                  </a:lnTo>
                  <a:lnTo>
                    <a:pt x="1734693" y="1052226"/>
                  </a:lnTo>
                  <a:lnTo>
                    <a:pt x="1697926" y="1052226"/>
                  </a:lnTo>
                  <a:close/>
                  <a:moveTo>
                    <a:pt x="1860327" y="1006792"/>
                  </a:moveTo>
                  <a:lnTo>
                    <a:pt x="1897094" y="1006792"/>
                  </a:lnTo>
                  <a:lnTo>
                    <a:pt x="1897094" y="1043177"/>
                  </a:lnTo>
                  <a:lnTo>
                    <a:pt x="1860327" y="1043177"/>
                  </a:lnTo>
                  <a:close/>
                  <a:moveTo>
                    <a:pt x="1210627" y="995172"/>
                  </a:moveTo>
                  <a:lnTo>
                    <a:pt x="1247394" y="995172"/>
                  </a:lnTo>
                  <a:lnTo>
                    <a:pt x="1247394" y="1018318"/>
                  </a:lnTo>
                  <a:lnTo>
                    <a:pt x="1210627" y="1018318"/>
                  </a:lnTo>
                  <a:close/>
                  <a:moveTo>
                    <a:pt x="3322224" y="982694"/>
                  </a:moveTo>
                  <a:lnTo>
                    <a:pt x="3358990" y="982694"/>
                  </a:lnTo>
                  <a:lnTo>
                    <a:pt x="3358990" y="1019365"/>
                  </a:lnTo>
                  <a:lnTo>
                    <a:pt x="3322224" y="1019365"/>
                  </a:lnTo>
                  <a:close/>
                  <a:moveTo>
                    <a:pt x="2834925" y="982694"/>
                  </a:moveTo>
                  <a:lnTo>
                    <a:pt x="2871691" y="982694"/>
                  </a:lnTo>
                  <a:lnTo>
                    <a:pt x="2871691" y="1019365"/>
                  </a:lnTo>
                  <a:lnTo>
                    <a:pt x="2834925" y="1019365"/>
                  </a:lnTo>
                  <a:close/>
                  <a:moveTo>
                    <a:pt x="2022824" y="982694"/>
                  </a:moveTo>
                  <a:lnTo>
                    <a:pt x="2059591" y="982694"/>
                  </a:lnTo>
                  <a:lnTo>
                    <a:pt x="2059591" y="1019365"/>
                  </a:lnTo>
                  <a:lnTo>
                    <a:pt x="2022824" y="1019365"/>
                  </a:lnTo>
                  <a:close/>
                  <a:moveTo>
                    <a:pt x="2997422" y="981646"/>
                  </a:moveTo>
                  <a:lnTo>
                    <a:pt x="3034188" y="981646"/>
                  </a:lnTo>
                  <a:lnTo>
                    <a:pt x="3034188" y="1018222"/>
                  </a:lnTo>
                  <a:lnTo>
                    <a:pt x="2997422" y="1018222"/>
                  </a:lnTo>
                  <a:close/>
                  <a:moveTo>
                    <a:pt x="1535525" y="978693"/>
                  </a:moveTo>
                  <a:lnTo>
                    <a:pt x="1572292" y="978693"/>
                  </a:lnTo>
                  <a:lnTo>
                    <a:pt x="1572292" y="1014888"/>
                  </a:lnTo>
                  <a:lnTo>
                    <a:pt x="1535525" y="1014888"/>
                  </a:lnTo>
                  <a:close/>
                  <a:moveTo>
                    <a:pt x="3159823" y="975741"/>
                  </a:moveTo>
                  <a:lnTo>
                    <a:pt x="3196590" y="975741"/>
                  </a:lnTo>
                  <a:lnTo>
                    <a:pt x="3196590" y="1011555"/>
                  </a:lnTo>
                  <a:lnTo>
                    <a:pt x="3159823" y="1011555"/>
                  </a:lnTo>
                  <a:close/>
                  <a:moveTo>
                    <a:pt x="2672524" y="959358"/>
                  </a:moveTo>
                  <a:lnTo>
                    <a:pt x="2709291" y="959358"/>
                  </a:lnTo>
                  <a:lnTo>
                    <a:pt x="2709291" y="996696"/>
                  </a:lnTo>
                  <a:lnTo>
                    <a:pt x="2672524" y="996696"/>
                  </a:lnTo>
                  <a:close/>
                  <a:moveTo>
                    <a:pt x="1697926" y="959358"/>
                  </a:moveTo>
                  <a:lnTo>
                    <a:pt x="1734693" y="959358"/>
                  </a:lnTo>
                  <a:lnTo>
                    <a:pt x="1734693" y="996696"/>
                  </a:lnTo>
                  <a:lnTo>
                    <a:pt x="1697926" y="996696"/>
                  </a:lnTo>
                  <a:close/>
                  <a:moveTo>
                    <a:pt x="1860327" y="953166"/>
                  </a:moveTo>
                  <a:lnTo>
                    <a:pt x="1897094" y="953166"/>
                  </a:lnTo>
                  <a:lnTo>
                    <a:pt x="1897094" y="989551"/>
                  </a:lnTo>
                  <a:lnTo>
                    <a:pt x="1860327" y="989551"/>
                  </a:lnTo>
                  <a:close/>
                  <a:moveTo>
                    <a:pt x="3484721" y="949642"/>
                  </a:moveTo>
                  <a:lnTo>
                    <a:pt x="3521487" y="949642"/>
                  </a:lnTo>
                  <a:lnTo>
                    <a:pt x="3521487" y="972788"/>
                  </a:lnTo>
                  <a:lnTo>
                    <a:pt x="3484721" y="972788"/>
                  </a:lnTo>
                  <a:close/>
                  <a:moveTo>
                    <a:pt x="2185225" y="949642"/>
                  </a:moveTo>
                  <a:lnTo>
                    <a:pt x="2221992" y="949642"/>
                  </a:lnTo>
                  <a:lnTo>
                    <a:pt x="2221992" y="972788"/>
                  </a:lnTo>
                  <a:lnTo>
                    <a:pt x="2185225" y="972788"/>
                  </a:lnTo>
                  <a:close/>
                  <a:moveTo>
                    <a:pt x="1373028" y="949642"/>
                  </a:moveTo>
                  <a:lnTo>
                    <a:pt x="1409795" y="949642"/>
                  </a:lnTo>
                  <a:lnTo>
                    <a:pt x="1409795" y="972788"/>
                  </a:lnTo>
                  <a:lnTo>
                    <a:pt x="1373028" y="972788"/>
                  </a:lnTo>
                  <a:close/>
                  <a:moveTo>
                    <a:pt x="1210627" y="936593"/>
                  </a:moveTo>
                  <a:lnTo>
                    <a:pt x="1247394" y="936593"/>
                  </a:lnTo>
                  <a:lnTo>
                    <a:pt x="1247394" y="974788"/>
                  </a:lnTo>
                  <a:lnTo>
                    <a:pt x="1210627" y="974788"/>
                  </a:lnTo>
                  <a:close/>
                  <a:moveTo>
                    <a:pt x="3322224" y="928306"/>
                  </a:moveTo>
                  <a:lnTo>
                    <a:pt x="3358990" y="928306"/>
                  </a:lnTo>
                  <a:lnTo>
                    <a:pt x="3358990" y="964977"/>
                  </a:lnTo>
                  <a:lnTo>
                    <a:pt x="3322224" y="964977"/>
                  </a:lnTo>
                  <a:close/>
                  <a:moveTo>
                    <a:pt x="2834925" y="928306"/>
                  </a:moveTo>
                  <a:lnTo>
                    <a:pt x="2871691" y="928306"/>
                  </a:lnTo>
                  <a:lnTo>
                    <a:pt x="2871691" y="964977"/>
                  </a:lnTo>
                  <a:lnTo>
                    <a:pt x="2834925" y="964977"/>
                  </a:lnTo>
                  <a:close/>
                  <a:moveTo>
                    <a:pt x="2022824" y="928306"/>
                  </a:moveTo>
                  <a:lnTo>
                    <a:pt x="2059591" y="928306"/>
                  </a:lnTo>
                  <a:lnTo>
                    <a:pt x="2059591" y="964977"/>
                  </a:lnTo>
                  <a:lnTo>
                    <a:pt x="2022824" y="964977"/>
                  </a:lnTo>
                  <a:close/>
                  <a:moveTo>
                    <a:pt x="2997422" y="927639"/>
                  </a:moveTo>
                  <a:lnTo>
                    <a:pt x="3034188" y="927639"/>
                  </a:lnTo>
                  <a:lnTo>
                    <a:pt x="3034188" y="964215"/>
                  </a:lnTo>
                  <a:lnTo>
                    <a:pt x="2997422" y="964215"/>
                  </a:lnTo>
                  <a:close/>
                  <a:moveTo>
                    <a:pt x="1535525" y="925353"/>
                  </a:moveTo>
                  <a:lnTo>
                    <a:pt x="1572292" y="925353"/>
                  </a:lnTo>
                  <a:lnTo>
                    <a:pt x="1572292" y="961548"/>
                  </a:lnTo>
                  <a:lnTo>
                    <a:pt x="1535525" y="961548"/>
                  </a:lnTo>
                  <a:close/>
                  <a:moveTo>
                    <a:pt x="3159823" y="923258"/>
                  </a:moveTo>
                  <a:lnTo>
                    <a:pt x="3196590" y="923258"/>
                  </a:lnTo>
                  <a:lnTo>
                    <a:pt x="3196590" y="959072"/>
                  </a:lnTo>
                  <a:lnTo>
                    <a:pt x="3159823" y="959072"/>
                  </a:lnTo>
                  <a:close/>
                  <a:moveTo>
                    <a:pt x="2672524" y="903922"/>
                  </a:moveTo>
                  <a:lnTo>
                    <a:pt x="2709291" y="903922"/>
                  </a:lnTo>
                  <a:lnTo>
                    <a:pt x="2709291" y="941165"/>
                  </a:lnTo>
                  <a:lnTo>
                    <a:pt x="2672524" y="941165"/>
                  </a:lnTo>
                  <a:close/>
                  <a:moveTo>
                    <a:pt x="1697926" y="903922"/>
                  </a:moveTo>
                  <a:lnTo>
                    <a:pt x="1734693" y="903922"/>
                  </a:lnTo>
                  <a:lnTo>
                    <a:pt x="1734693" y="941165"/>
                  </a:lnTo>
                  <a:lnTo>
                    <a:pt x="1697926" y="941165"/>
                  </a:lnTo>
                  <a:close/>
                  <a:moveTo>
                    <a:pt x="1860327" y="899541"/>
                  </a:moveTo>
                  <a:lnTo>
                    <a:pt x="1897094" y="899541"/>
                  </a:lnTo>
                  <a:lnTo>
                    <a:pt x="1897094" y="935926"/>
                  </a:lnTo>
                  <a:lnTo>
                    <a:pt x="1860327" y="935926"/>
                  </a:lnTo>
                  <a:close/>
                  <a:moveTo>
                    <a:pt x="3484721" y="896397"/>
                  </a:moveTo>
                  <a:lnTo>
                    <a:pt x="3521487" y="896397"/>
                  </a:lnTo>
                  <a:lnTo>
                    <a:pt x="3521487" y="932020"/>
                  </a:lnTo>
                  <a:lnTo>
                    <a:pt x="3484721" y="932020"/>
                  </a:lnTo>
                  <a:close/>
                  <a:moveTo>
                    <a:pt x="2185225" y="896397"/>
                  </a:moveTo>
                  <a:lnTo>
                    <a:pt x="2221992" y="896397"/>
                  </a:lnTo>
                  <a:lnTo>
                    <a:pt x="2221992" y="932020"/>
                  </a:lnTo>
                  <a:lnTo>
                    <a:pt x="2185225" y="932020"/>
                  </a:lnTo>
                  <a:close/>
                  <a:moveTo>
                    <a:pt x="1373028" y="896397"/>
                  </a:moveTo>
                  <a:lnTo>
                    <a:pt x="1409795" y="896397"/>
                  </a:lnTo>
                  <a:lnTo>
                    <a:pt x="1409795" y="932020"/>
                  </a:lnTo>
                  <a:lnTo>
                    <a:pt x="1373028" y="932020"/>
                  </a:lnTo>
                  <a:close/>
                  <a:moveTo>
                    <a:pt x="2347626" y="885348"/>
                  </a:moveTo>
                  <a:lnTo>
                    <a:pt x="2384393" y="885348"/>
                  </a:lnTo>
                  <a:lnTo>
                    <a:pt x="2384393" y="908494"/>
                  </a:lnTo>
                  <a:lnTo>
                    <a:pt x="2347626" y="908494"/>
                  </a:lnTo>
                  <a:close/>
                  <a:moveTo>
                    <a:pt x="1210627" y="879252"/>
                  </a:moveTo>
                  <a:lnTo>
                    <a:pt x="1247394" y="879252"/>
                  </a:lnTo>
                  <a:lnTo>
                    <a:pt x="1247394" y="917447"/>
                  </a:lnTo>
                  <a:lnTo>
                    <a:pt x="1210627" y="917447"/>
                  </a:lnTo>
                  <a:close/>
                  <a:moveTo>
                    <a:pt x="3322224" y="874014"/>
                  </a:moveTo>
                  <a:lnTo>
                    <a:pt x="3358990" y="874014"/>
                  </a:lnTo>
                  <a:lnTo>
                    <a:pt x="3358990" y="910685"/>
                  </a:lnTo>
                  <a:lnTo>
                    <a:pt x="3322224" y="910685"/>
                  </a:lnTo>
                  <a:close/>
                  <a:moveTo>
                    <a:pt x="2834925" y="874014"/>
                  </a:moveTo>
                  <a:lnTo>
                    <a:pt x="2871691" y="874014"/>
                  </a:lnTo>
                  <a:lnTo>
                    <a:pt x="2871691" y="910685"/>
                  </a:lnTo>
                  <a:lnTo>
                    <a:pt x="2834925" y="910685"/>
                  </a:lnTo>
                  <a:close/>
                  <a:moveTo>
                    <a:pt x="2022824" y="874014"/>
                  </a:moveTo>
                  <a:lnTo>
                    <a:pt x="2059591" y="874014"/>
                  </a:lnTo>
                  <a:lnTo>
                    <a:pt x="2059591" y="910685"/>
                  </a:lnTo>
                  <a:lnTo>
                    <a:pt x="2022824" y="910685"/>
                  </a:lnTo>
                  <a:close/>
                  <a:moveTo>
                    <a:pt x="2997422" y="873537"/>
                  </a:moveTo>
                  <a:lnTo>
                    <a:pt x="3034188" y="873537"/>
                  </a:lnTo>
                  <a:lnTo>
                    <a:pt x="3034188" y="910113"/>
                  </a:lnTo>
                  <a:lnTo>
                    <a:pt x="2997422" y="910113"/>
                  </a:lnTo>
                  <a:close/>
                  <a:moveTo>
                    <a:pt x="1535525" y="872108"/>
                  </a:moveTo>
                  <a:lnTo>
                    <a:pt x="1572292" y="872108"/>
                  </a:lnTo>
                  <a:lnTo>
                    <a:pt x="1572292" y="908303"/>
                  </a:lnTo>
                  <a:lnTo>
                    <a:pt x="1535525" y="908303"/>
                  </a:lnTo>
                  <a:close/>
                  <a:moveTo>
                    <a:pt x="3159823" y="870775"/>
                  </a:moveTo>
                  <a:lnTo>
                    <a:pt x="3196590" y="870775"/>
                  </a:lnTo>
                  <a:lnTo>
                    <a:pt x="3196590" y="906589"/>
                  </a:lnTo>
                  <a:lnTo>
                    <a:pt x="3159823" y="906589"/>
                  </a:lnTo>
                  <a:close/>
                  <a:moveTo>
                    <a:pt x="2672524" y="848296"/>
                  </a:moveTo>
                  <a:lnTo>
                    <a:pt x="2709291" y="848296"/>
                  </a:lnTo>
                  <a:lnTo>
                    <a:pt x="2709291" y="885634"/>
                  </a:lnTo>
                  <a:lnTo>
                    <a:pt x="2672524" y="885634"/>
                  </a:lnTo>
                  <a:close/>
                  <a:moveTo>
                    <a:pt x="1697926" y="848296"/>
                  </a:moveTo>
                  <a:lnTo>
                    <a:pt x="1734693" y="848296"/>
                  </a:lnTo>
                  <a:lnTo>
                    <a:pt x="1734693" y="885634"/>
                  </a:lnTo>
                  <a:lnTo>
                    <a:pt x="1697926" y="885634"/>
                  </a:lnTo>
                  <a:close/>
                  <a:moveTo>
                    <a:pt x="1860327" y="845915"/>
                  </a:moveTo>
                  <a:lnTo>
                    <a:pt x="1897094" y="845915"/>
                  </a:lnTo>
                  <a:lnTo>
                    <a:pt x="1897094" y="882300"/>
                  </a:lnTo>
                  <a:lnTo>
                    <a:pt x="1860327" y="882300"/>
                  </a:lnTo>
                  <a:close/>
                  <a:moveTo>
                    <a:pt x="3484721" y="844200"/>
                  </a:moveTo>
                  <a:lnTo>
                    <a:pt x="3521487" y="844200"/>
                  </a:lnTo>
                  <a:lnTo>
                    <a:pt x="3521487" y="879824"/>
                  </a:lnTo>
                  <a:lnTo>
                    <a:pt x="3484721" y="879824"/>
                  </a:lnTo>
                  <a:close/>
                  <a:moveTo>
                    <a:pt x="2185225" y="844200"/>
                  </a:moveTo>
                  <a:lnTo>
                    <a:pt x="2221992" y="844200"/>
                  </a:lnTo>
                  <a:lnTo>
                    <a:pt x="2221992" y="879824"/>
                  </a:lnTo>
                  <a:lnTo>
                    <a:pt x="2185225" y="879824"/>
                  </a:lnTo>
                  <a:close/>
                  <a:moveTo>
                    <a:pt x="1373028" y="844200"/>
                  </a:moveTo>
                  <a:lnTo>
                    <a:pt x="1409795" y="844200"/>
                  </a:lnTo>
                  <a:lnTo>
                    <a:pt x="1409795" y="879824"/>
                  </a:lnTo>
                  <a:lnTo>
                    <a:pt x="1373028" y="879824"/>
                  </a:lnTo>
                  <a:close/>
                  <a:moveTo>
                    <a:pt x="3647122" y="828579"/>
                  </a:moveTo>
                  <a:lnTo>
                    <a:pt x="3683889" y="828579"/>
                  </a:lnTo>
                  <a:lnTo>
                    <a:pt x="3683889" y="851725"/>
                  </a:lnTo>
                  <a:lnTo>
                    <a:pt x="3647122" y="851725"/>
                  </a:lnTo>
                  <a:close/>
                  <a:moveTo>
                    <a:pt x="1048226" y="828579"/>
                  </a:moveTo>
                  <a:lnTo>
                    <a:pt x="1084993" y="828579"/>
                  </a:lnTo>
                  <a:lnTo>
                    <a:pt x="1084993" y="851725"/>
                  </a:lnTo>
                  <a:lnTo>
                    <a:pt x="1048226" y="851725"/>
                  </a:lnTo>
                  <a:close/>
                  <a:moveTo>
                    <a:pt x="2347626" y="823912"/>
                  </a:moveTo>
                  <a:lnTo>
                    <a:pt x="2384393" y="823912"/>
                  </a:lnTo>
                  <a:lnTo>
                    <a:pt x="2384393" y="863441"/>
                  </a:lnTo>
                  <a:lnTo>
                    <a:pt x="2347626" y="863441"/>
                  </a:lnTo>
                  <a:close/>
                  <a:moveTo>
                    <a:pt x="1210627" y="821912"/>
                  </a:moveTo>
                  <a:lnTo>
                    <a:pt x="1247394" y="821912"/>
                  </a:lnTo>
                  <a:lnTo>
                    <a:pt x="1247394" y="860107"/>
                  </a:lnTo>
                  <a:lnTo>
                    <a:pt x="1210627" y="860107"/>
                  </a:lnTo>
                  <a:close/>
                  <a:moveTo>
                    <a:pt x="3322224" y="819721"/>
                  </a:moveTo>
                  <a:lnTo>
                    <a:pt x="3358990" y="819721"/>
                  </a:lnTo>
                  <a:lnTo>
                    <a:pt x="3358990" y="856392"/>
                  </a:lnTo>
                  <a:lnTo>
                    <a:pt x="3322224" y="856392"/>
                  </a:lnTo>
                  <a:close/>
                  <a:moveTo>
                    <a:pt x="2834925" y="819721"/>
                  </a:moveTo>
                  <a:lnTo>
                    <a:pt x="2871691" y="819721"/>
                  </a:lnTo>
                  <a:lnTo>
                    <a:pt x="2871691" y="856392"/>
                  </a:lnTo>
                  <a:lnTo>
                    <a:pt x="2834925" y="856392"/>
                  </a:lnTo>
                  <a:close/>
                  <a:moveTo>
                    <a:pt x="2022824" y="819721"/>
                  </a:moveTo>
                  <a:lnTo>
                    <a:pt x="2059591" y="819721"/>
                  </a:lnTo>
                  <a:lnTo>
                    <a:pt x="2059591" y="856392"/>
                  </a:lnTo>
                  <a:lnTo>
                    <a:pt x="2022824" y="856392"/>
                  </a:lnTo>
                  <a:close/>
                  <a:moveTo>
                    <a:pt x="2997422" y="819435"/>
                  </a:moveTo>
                  <a:lnTo>
                    <a:pt x="3034188" y="819435"/>
                  </a:lnTo>
                  <a:lnTo>
                    <a:pt x="3034188" y="856011"/>
                  </a:lnTo>
                  <a:lnTo>
                    <a:pt x="2997422" y="856011"/>
                  </a:lnTo>
                  <a:close/>
                  <a:moveTo>
                    <a:pt x="1535525" y="818864"/>
                  </a:moveTo>
                  <a:lnTo>
                    <a:pt x="1572292" y="818864"/>
                  </a:lnTo>
                  <a:lnTo>
                    <a:pt x="1572292" y="855059"/>
                  </a:lnTo>
                  <a:lnTo>
                    <a:pt x="1535525" y="855059"/>
                  </a:lnTo>
                  <a:close/>
                  <a:moveTo>
                    <a:pt x="3159823" y="818292"/>
                  </a:moveTo>
                  <a:lnTo>
                    <a:pt x="3196590" y="818292"/>
                  </a:lnTo>
                  <a:lnTo>
                    <a:pt x="3196590" y="854106"/>
                  </a:lnTo>
                  <a:lnTo>
                    <a:pt x="3159823" y="854106"/>
                  </a:lnTo>
                  <a:close/>
                  <a:moveTo>
                    <a:pt x="2510123" y="809339"/>
                  </a:moveTo>
                  <a:lnTo>
                    <a:pt x="2546890" y="809339"/>
                  </a:lnTo>
                  <a:lnTo>
                    <a:pt x="2546890" y="832485"/>
                  </a:lnTo>
                  <a:lnTo>
                    <a:pt x="2510123" y="832485"/>
                  </a:lnTo>
                  <a:close/>
                  <a:moveTo>
                    <a:pt x="2672524" y="792765"/>
                  </a:moveTo>
                  <a:lnTo>
                    <a:pt x="2709291" y="792765"/>
                  </a:lnTo>
                  <a:lnTo>
                    <a:pt x="2709291" y="830103"/>
                  </a:lnTo>
                  <a:lnTo>
                    <a:pt x="2672524" y="830103"/>
                  </a:lnTo>
                  <a:close/>
                  <a:moveTo>
                    <a:pt x="1697926" y="792765"/>
                  </a:moveTo>
                  <a:lnTo>
                    <a:pt x="1734693" y="792765"/>
                  </a:lnTo>
                  <a:lnTo>
                    <a:pt x="1734693" y="830103"/>
                  </a:lnTo>
                  <a:lnTo>
                    <a:pt x="1697926" y="830103"/>
                  </a:lnTo>
                  <a:close/>
                  <a:moveTo>
                    <a:pt x="1860327" y="792289"/>
                  </a:moveTo>
                  <a:lnTo>
                    <a:pt x="1897094" y="792289"/>
                  </a:lnTo>
                  <a:lnTo>
                    <a:pt x="1897094" y="828674"/>
                  </a:lnTo>
                  <a:lnTo>
                    <a:pt x="1860327" y="828674"/>
                  </a:lnTo>
                  <a:close/>
                  <a:moveTo>
                    <a:pt x="3484721" y="792003"/>
                  </a:moveTo>
                  <a:lnTo>
                    <a:pt x="3521487" y="792003"/>
                  </a:lnTo>
                  <a:lnTo>
                    <a:pt x="3521487" y="827626"/>
                  </a:lnTo>
                  <a:lnTo>
                    <a:pt x="3484721" y="827626"/>
                  </a:lnTo>
                  <a:close/>
                  <a:moveTo>
                    <a:pt x="2185225" y="792003"/>
                  </a:moveTo>
                  <a:lnTo>
                    <a:pt x="2221992" y="792003"/>
                  </a:lnTo>
                  <a:lnTo>
                    <a:pt x="2221992" y="827626"/>
                  </a:lnTo>
                  <a:lnTo>
                    <a:pt x="2185225" y="827626"/>
                  </a:lnTo>
                  <a:close/>
                  <a:moveTo>
                    <a:pt x="1373028" y="792003"/>
                  </a:moveTo>
                  <a:lnTo>
                    <a:pt x="1409795" y="792003"/>
                  </a:lnTo>
                  <a:lnTo>
                    <a:pt x="1409795" y="827626"/>
                  </a:lnTo>
                  <a:lnTo>
                    <a:pt x="1373028" y="827626"/>
                  </a:lnTo>
                  <a:close/>
                  <a:moveTo>
                    <a:pt x="4707731" y="778764"/>
                  </a:moveTo>
                  <a:lnTo>
                    <a:pt x="4728781" y="778859"/>
                  </a:lnTo>
                  <a:lnTo>
                    <a:pt x="4728781" y="788384"/>
                  </a:lnTo>
                  <a:lnTo>
                    <a:pt x="4702968" y="788670"/>
                  </a:lnTo>
                  <a:lnTo>
                    <a:pt x="4702968" y="779050"/>
                  </a:lnTo>
                  <a:close/>
                  <a:moveTo>
                    <a:pt x="21146" y="778764"/>
                  </a:moveTo>
                  <a:lnTo>
                    <a:pt x="21146" y="788384"/>
                  </a:lnTo>
                  <a:lnTo>
                    <a:pt x="16288" y="788575"/>
                  </a:lnTo>
                  <a:lnTo>
                    <a:pt x="0" y="788479"/>
                  </a:lnTo>
                  <a:lnTo>
                    <a:pt x="0" y="783716"/>
                  </a:lnTo>
                  <a:lnTo>
                    <a:pt x="0" y="778954"/>
                  </a:lnTo>
                  <a:close/>
                  <a:moveTo>
                    <a:pt x="66484" y="778478"/>
                  </a:moveTo>
                  <a:lnTo>
                    <a:pt x="66484" y="788003"/>
                  </a:lnTo>
                  <a:lnTo>
                    <a:pt x="61721" y="788955"/>
                  </a:lnTo>
                  <a:lnTo>
                    <a:pt x="40671" y="788765"/>
                  </a:lnTo>
                  <a:lnTo>
                    <a:pt x="40671" y="778573"/>
                  </a:lnTo>
                  <a:close/>
                  <a:moveTo>
                    <a:pt x="4657534" y="778383"/>
                  </a:moveTo>
                  <a:lnTo>
                    <a:pt x="4683442" y="778573"/>
                  </a:lnTo>
                  <a:lnTo>
                    <a:pt x="4683442" y="788003"/>
                  </a:lnTo>
                  <a:lnTo>
                    <a:pt x="4678680" y="788860"/>
                  </a:lnTo>
                  <a:lnTo>
                    <a:pt x="4657534" y="788956"/>
                  </a:lnTo>
                  <a:close/>
                  <a:moveTo>
                    <a:pt x="111823" y="778097"/>
                  </a:moveTo>
                  <a:lnTo>
                    <a:pt x="111823" y="789337"/>
                  </a:lnTo>
                  <a:lnTo>
                    <a:pt x="86010" y="789146"/>
                  </a:lnTo>
                  <a:lnTo>
                    <a:pt x="86010" y="778287"/>
                  </a:lnTo>
                  <a:close/>
                  <a:moveTo>
                    <a:pt x="4612195" y="778002"/>
                  </a:moveTo>
                  <a:lnTo>
                    <a:pt x="4638103" y="778192"/>
                  </a:lnTo>
                  <a:lnTo>
                    <a:pt x="4638103" y="789146"/>
                  </a:lnTo>
                  <a:lnTo>
                    <a:pt x="4612195" y="789337"/>
                  </a:lnTo>
                  <a:close/>
                  <a:moveTo>
                    <a:pt x="4566856" y="777716"/>
                  </a:moveTo>
                  <a:lnTo>
                    <a:pt x="4592669" y="777811"/>
                  </a:lnTo>
                  <a:lnTo>
                    <a:pt x="4592669" y="789527"/>
                  </a:lnTo>
                  <a:lnTo>
                    <a:pt x="4566856" y="789718"/>
                  </a:lnTo>
                  <a:close/>
                  <a:moveTo>
                    <a:pt x="157257" y="777716"/>
                  </a:moveTo>
                  <a:lnTo>
                    <a:pt x="157257" y="789622"/>
                  </a:lnTo>
                  <a:lnTo>
                    <a:pt x="131349" y="789432"/>
                  </a:lnTo>
                  <a:lnTo>
                    <a:pt x="131349" y="777906"/>
                  </a:lnTo>
                  <a:close/>
                  <a:moveTo>
                    <a:pt x="202596" y="777430"/>
                  </a:moveTo>
                  <a:lnTo>
                    <a:pt x="202596" y="790003"/>
                  </a:lnTo>
                  <a:lnTo>
                    <a:pt x="176783" y="789812"/>
                  </a:lnTo>
                  <a:lnTo>
                    <a:pt x="176783" y="777525"/>
                  </a:lnTo>
                  <a:close/>
                  <a:moveTo>
                    <a:pt x="4521422" y="777335"/>
                  </a:moveTo>
                  <a:lnTo>
                    <a:pt x="4547330" y="777525"/>
                  </a:lnTo>
                  <a:lnTo>
                    <a:pt x="4547330" y="789908"/>
                  </a:lnTo>
                  <a:lnTo>
                    <a:pt x="4521422" y="790003"/>
                  </a:lnTo>
                  <a:close/>
                  <a:moveTo>
                    <a:pt x="248030" y="777049"/>
                  </a:moveTo>
                  <a:lnTo>
                    <a:pt x="248030" y="790289"/>
                  </a:lnTo>
                  <a:lnTo>
                    <a:pt x="222122" y="790193"/>
                  </a:lnTo>
                  <a:lnTo>
                    <a:pt x="222122" y="777239"/>
                  </a:lnTo>
                  <a:close/>
                  <a:moveTo>
                    <a:pt x="4476083" y="776954"/>
                  </a:moveTo>
                  <a:lnTo>
                    <a:pt x="4501991" y="777144"/>
                  </a:lnTo>
                  <a:lnTo>
                    <a:pt x="4501991" y="790194"/>
                  </a:lnTo>
                  <a:lnTo>
                    <a:pt x="4476083" y="790384"/>
                  </a:lnTo>
                  <a:close/>
                  <a:moveTo>
                    <a:pt x="4430744" y="776668"/>
                  </a:moveTo>
                  <a:lnTo>
                    <a:pt x="4456557" y="776763"/>
                  </a:lnTo>
                  <a:lnTo>
                    <a:pt x="4456557" y="790574"/>
                  </a:lnTo>
                  <a:lnTo>
                    <a:pt x="4430744" y="790765"/>
                  </a:lnTo>
                  <a:close/>
                  <a:moveTo>
                    <a:pt x="293369" y="776668"/>
                  </a:moveTo>
                  <a:lnTo>
                    <a:pt x="293369" y="790670"/>
                  </a:lnTo>
                  <a:lnTo>
                    <a:pt x="267461" y="790479"/>
                  </a:lnTo>
                  <a:lnTo>
                    <a:pt x="267461" y="776858"/>
                  </a:lnTo>
                  <a:close/>
                  <a:moveTo>
                    <a:pt x="338709" y="776382"/>
                  </a:moveTo>
                  <a:lnTo>
                    <a:pt x="338709" y="791051"/>
                  </a:lnTo>
                  <a:lnTo>
                    <a:pt x="312896" y="790860"/>
                  </a:lnTo>
                  <a:lnTo>
                    <a:pt x="312896" y="776572"/>
                  </a:lnTo>
                  <a:close/>
                  <a:moveTo>
                    <a:pt x="4385309" y="776287"/>
                  </a:moveTo>
                  <a:lnTo>
                    <a:pt x="4411217" y="776477"/>
                  </a:lnTo>
                  <a:lnTo>
                    <a:pt x="4411217" y="790956"/>
                  </a:lnTo>
                  <a:lnTo>
                    <a:pt x="4385309" y="791051"/>
                  </a:lnTo>
                  <a:close/>
                  <a:moveTo>
                    <a:pt x="384143" y="776001"/>
                  </a:moveTo>
                  <a:lnTo>
                    <a:pt x="384143" y="791336"/>
                  </a:lnTo>
                  <a:lnTo>
                    <a:pt x="358235" y="791241"/>
                  </a:lnTo>
                  <a:lnTo>
                    <a:pt x="358235" y="776191"/>
                  </a:lnTo>
                  <a:close/>
                  <a:moveTo>
                    <a:pt x="4339971" y="775906"/>
                  </a:moveTo>
                  <a:lnTo>
                    <a:pt x="4365879" y="776097"/>
                  </a:lnTo>
                  <a:lnTo>
                    <a:pt x="4365879" y="791241"/>
                  </a:lnTo>
                  <a:lnTo>
                    <a:pt x="4339971" y="791432"/>
                  </a:lnTo>
                  <a:close/>
                  <a:moveTo>
                    <a:pt x="429482" y="775716"/>
                  </a:moveTo>
                  <a:lnTo>
                    <a:pt x="429482" y="791718"/>
                  </a:lnTo>
                  <a:lnTo>
                    <a:pt x="403574" y="791527"/>
                  </a:lnTo>
                  <a:lnTo>
                    <a:pt x="403574" y="775811"/>
                  </a:lnTo>
                  <a:close/>
                  <a:moveTo>
                    <a:pt x="4294632" y="775620"/>
                  </a:moveTo>
                  <a:lnTo>
                    <a:pt x="4320445" y="775810"/>
                  </a:lnTo>
                  <a:lnTo>
                    <a:pt x="4320445" y="791622"/>
                  </a:lnTo>
                  <a:lnTo>
                    <a:pt x="4294632" y="791812"/>
                  </a:lnTo>
                  <a:close/>
                  <a:moveTo>
                    <a:pt x="474821" y="775335"/>
                  </a:moveTo>
                  <a:lnTo>
                    <a:pt x="474821" y="792099"/>
                  </a:lnTo>
                  <a:lnTo>
                    <a:pt x="449008" y="791908"/>
                  </a:lnTo>
                  <a:lnTo>
                    <a:pt x="449008" y="775525"/>
                  </a:lnTo>
                  <a:close/>
                  <a:moveTo>
                    <a:pt x="4249197" y="775239"/>
                  </a:moveTo>
                  <a:lnTo>
                    <a:pt x="4275105" y="775430"/>
                  </a:lnTo>
                  <a:lnTo>
                    <a:pt x="4275105" y="792003"/>
                  </a:lnTo>
                  <a:lnTo>
                    <a:pt x="4249197" y="792098"/>
                  </a:lnTo>
                  <a:close/>
                  <a:moveTo>
                    <a:pt x="4203858" y="774954"/>
                  </a:moveTo>
                  <a:lnTo>
                    <a:pt x="4229766" y="775049"/>
                  </a:lnTo>
                  <a:lnTo>
                    <a:pt x="4229766" y="792289"/>
                  </a:lnTo>
                  <a:lnTo>
                    <a:pt x="4203858" y="792480"/>
                  </a:lnTo>
                  <a:close/>
                  <a:moveTo>
                    <a:pt x="520255" y="774954"/>
                  </a:moveTo>
                  <a:lnTo>
                    <a:pt x="520255" y="792385"/>
                  </a:lnTo>
                  <a:lnTo>
                    <a:pt x="494347" y="792289"/>
                  </a:lnTo>
                  <a:lnTo>
                    <a:pt x="494347" y="775144"/>
                  </a:lnTo>
                  <a:close/>
                  <a:moveTo>
                    <a:pt x="4158519" y="774572"/>
                  </a:moveTo>
                  <a:lnTo>
                    <a:pt x="4184332" y="774762"/>
                  </a:lnTo>
                  <a:lnTo>
                    <a:pt x="4184332" y="792670"/>
                  </a:lnTo>
                  <a:lnTo>
                    <a:pt x="4158519" y="792860"/>
                  </a:lnTo>
                  <a:close/>
                  <a:moveTo>
                    <a:pt x="565594" y="774572"/>
                  </a:moveTo>
                  <a:lnTo>
                    <a:pt x="565594" y="792765"/>
                  </a:lnTo>
                  <a:lnTo>
                    <a:pt x="539686" y="792574"/>
                  </a:lnTo>
                  <a:lnTo>
                    <a:pt x="539686" y="774762"/>
                  </a:lnTo>
                  <a:close/>
                  <a:moveTo>
                    <a:pt x="610933" y="774287"/>
                  </a:moveTo>
                  <a:lnTo>
                    <a:pt x="610933" y="793146"/>
                  </a:lnTo>
                  <a:lnTo>
                    <a:pt x="585120" y="792956"/>
                  </a:lnTo>
                  <a:lnTo>
                    <a:pt x="585120" y="774477"/>
                  </a:lnTo>
                  <a:close/>
                  <a:moveTo>
                    <a:pt x="4113085" y="774191"/>
                  </a:moveTo>
                  <a:lnTo>
                    <a:pt x="4138993" y="774382"/>
                  </a:lnTo>
                  <a:lnTo>
                    <a:pt x="4138993" y="793051"/>
                  </a:lnTo>
                  <a:lnTo>
                    <a:pt x="4113085" y="793146"/>
                  </a:lnTo>
                  <a:close/>
                  <a:moveTo>
                    <a:pt x="4067746" y="773906"/>
                  </a:moveTo>
                  <a:lnTo>
                    <a:pt x="4093559" y="774096"/>
                  </a:lnTo>
                  <a:lnTo>
                    <a:pt x="4093559" y="793432"/>
                  </a:lnTo>
                  <a:lnTo>
                    <a:pt x="4067746" y="793527"/>
                  </a:lnTo>
                  <a:close/>
                  <a:moveTo>
                    <a:pt x="656367" y="773810"/>
                  </a:moveTo>
                  <a:lnTo>
                    <a:pt x="656367" y="793432"/>
                  </a:lnTo>
                  <a:lnTo>
                    <a:pt x="630554" y="793241"/>
                  </a:lnTo>
                  <a:lnTo>
                    <a:pt x="630554" y="774001"/>
                  </a:lnTo>
                  <a:close/>
                  <a:moveTo>
                    <a:pt x="4022407" y="773525"/>
                  </a:moveTo>
                  <a:lnTo>
                    <a:pt x="4048220" y="773716"/>
                  </a:lnTo>
                  <a:lnTo>
                    <a:pt x="4048220" y="793718"/>
                  </a:lnTo>
                  <a:lnTo>
                    <a:pt x="4022407" y="793908"/>
                  </a:lnTo>
                  <a:close/>
                  <a:moveTo>
                    <a:pt x="701706" y="773525"/>
                  </a:moveTo>
                  <a:lnTo>
                    <a:pt x="701706" y="793813"/>
                  </a:lnTo>
                  <a:lnTo>
                    <a:pt x="675893" y="793623"/>
                  </a:lnTo>
                  <a:lnTo>
                    <a:pt x="675893" y="773716"/>
                  </a:lnTo>
                  <a:close/>
                  <a:moveTo>
                    <a:pt x="747046" y="773239"/>
                  </a:moveTo>
                  <a:lnTo>
                    <a:pt x="747046" y="794194"/>
                  </a:lnTo>
                  <a:lnTo>
                    <a:pt x="721233" y="794004"/>
                  </a:lnTo>
                  <a:lnTo>
                    <a:pt x="721233" y="773429"/>
                  </a:lnTo>
                  <a:close/>
                  <a:moveTo>
                    <a:pt x="3976973" y="773144"/>
                  </a:moveTo>
                  <a:lnTo>
                    <a:pt x="4002786" y="773335"/>
                  </a:lnTo>
                  <a:lnTo>
                    <a:pt x="4002786" y="794004"/>
                  </a:lnTo>
                  <a:lnTo>
                    <a:pt x="3976973" y="794194"/>
                  </a:lnTo>
                  <a:close/>
                  <a:moveTo>
                    <a:pt x="3931634" y="772858"/>
                  </a:moveTo>
                  <a:lnTo>
                    <a:pt x="3957447" y="773049"/>
                  </a:lnTo>
                  <a:lnTo>
                    <a:pt x="3957447" y="794480"/>
                  </a:lnTo>
                  <a:lnTo>
                    <a:pt x="3931634" y="794575"/>
                  </a:lnTo>
                  <a:close/>
                  <a:moveTo>
                    <a:pt x="792480" y="772763"/>
                  </a:moveTo>
                  <a:lnTo>
                    <a:pt x="792480" y="794480"/>
                  </a:lnTo>
                  <a:lnTo>
                    <a:pt x="766667" y="794290"/>
                  </a:lnTo>
                  <a:lnTo>
                    <a:pt x="766667" y="772954"/>
                  </a:lnTo>
                  <a:close/>
                  <a:moveTo>
                    <a:pt x="3886295" y="772477"/>
                  </a:moveTo>
                  <a:lnTo>
                    <a:pt x="3912108" y="772668"/>
                  </a:lnTo>
                  <a:lnTo>
                    <a:pt x="3912108" y="794766"/>
                  </a:lnTo>
                  <a:lnTo>
                    <a:pt x="3886295" y="794956"/>
                  </a:lnTo>
                  <a:close/>
                  <a:moveTo>
                    <a:pt x="837819" y="772477"/>
                  </a:moveTo>
                  <a:lnTo>
                    <a:pt x="837819" y="794861"/>
                  </a:lnTo>
                  <a:lnTo>
                    <a:pt x="812006" y="794670"/>
                  </a:lnTo>
                  <a:lnTo>
                    <a:pt x="812006" y="772668"/>
                  </a:lnTo>
                  <a:close/>
                  <a:moveTo>
                    <a:pt x="883158" y="772191"/>
                  </a:moveTo>
                  <a:lnTo>
                    <a:pt x="883158" y="795241"/>
                  </a:lnTo>
                  <a:lnTo>
                    <a:pt x="857345" y="795051"/>
                  </a:lnTo>
                  <a:lnTo>
                    <a:pt x="857345" y="772381"/>
                  </a:lnTo>
                  <a:close/>
                  <a:moveTo>
                    <a:pt x="3840860" y="772096"/>
                  </a:moveTo>
                  <a:lnTo>
                    <a:pt x="3866673" y="772287"/>
                  </a:lnTo>
                  <a:lnTo>
                    <a:pt x="3866673" y="795147"/>
                  </a:lnTo>
                  <a:lnTo>
                    <a:pt x="3840860" y="795242"/>
                  </a:lnTo>
                  <a:close/>
                  <a:moveTo>
                    <a:pt x="3795522" y="771810"/>
                  </a:moveTo>
                  <a:lnTo>
                    <a:pt x="3821335" y="772001"/>
                  </a:lnTo>
                  <a:lnTo>
                    <a:pt x="3821335" y="795527"/>
                  </a:lnTo>
                  <a:lnTo>
                    <a:pt x="3795522" y="795623"/>
                  </a:lnTo>
                  <a:close/>
                  <a:moveTo>
                    <a:pt x="928592" y="771810"/>
                  </a:moveTo>
                  <a:lnTo>
                    <a:pt x="928592" y="795527"/>
                  </a:lnTo>
                  <a:lnTo>
                    <a:pt x="902779" y="795337"/>
                  </a:lnTo>
                  <a:lnTo>
                    <a:pt x="902779" y="772001"/>
                  </a:lnTo>
                  <a:close/>
                  <a:moveTo>
                    <a:pt x="973931" y="771429"/>
                  </a:moveTo>
                  <a:lnTo>
                    <a:pt x="973931" y="795908"/>
                  </a:lnTo>
                  <a:lnTo>
                    <a:pt x="948118" y="795718"/>
                  </a:lnTo>
                  <a:lnTo>
                    <a:pt x="948118" y="771620"/>
                  </a:lnTo>
                  <a:close/>
                  <a:moveTo>
                    <a:pt x="3750087" y="771334"/>
                  </a:moveTo>
                  <a:lnTo>
                    <a:pt x="3775900" y="771524"/>
                  </a:lnTo>
                  <a:lnTo>
                    <a:pt x="3775900" y="795718"/>
                  </a:lnTo>
                  <a:lnTo>
                    <a:pt x="3750087" y="795908"/>
                  </a:lnTo>
                  <a:close/>
                  <a:moveTo>
                    <a:pt x="1019270" y="771143"/>
                  </a:moveTo>
                  <a:lnTo>
                    <a:pt x="1019270" y="796289"/>
                  </a:lnTo>
                  <a:lnTo>
                    <a:pt x="993457" y="796099"/>
                  </a:lnTo>
                  <a:lnTo>
                    <a:pt x="993457" y="771334"/>
                  </a:lnTo>
                  <a:close/>
                  <a:moveTo>
                    <a:pt x="3704748" y="771048"/>
                  </a:moveTo>
                  <a:lnTo>
                    <a:pt x="3730561" y="771239"/>
                  </a:lnTo>
                  <a:lnTo>
                    <a:pt x="3730561" y="796099"/>
                  </a:lnTo>
                  <a:lnTo>
                    <a:pt x="3704748" y="796289"/>
                  </a:lnTo>
                  <a:close/>
                  <a:moveTo>
                    <a:pt x="2510123" y="768953"/>
                  </a:moveTo>
                  <a:lnTo>
                    <a:pt x="2546890" y="768953"/>
                  </a:lnTo>
                  <a:lnTo>
                    <a:pt x="2546890" y="798385"/>
                  </a:lnTo>
                  <a:lnTo>
                    <a:pt x="2510123" y="798385"/>
                  </a:lnTo>
                  <a:close/>
                  <a:moveTo>
                    <a:pt x="3159823" y="765810"/>
                  </a:moveTo>
                  <a:lnTo>
                    <a:pt x="3196590" y="765810"/>
                  </a:lnTo>
                  <a:lnTo>
                    <a:pt x="3196590" y="801624"/>
                  </a:lnTo>
                  <a:lnTo>
                    <a:pt x="3159823" y="801624"/>
                  </a:lnTo>
                  <a:close/>
                  <a:moveTo>
                    <a:pt x="1535525" y="765619"/>
                  </a:moveTo>
                  <a:lnTo>
                    <a:pt x="1572292" y="765619"/>
                  </a:lnTo>
                  <a:lnTo>
                    <a:pt x="1572292" y="801814"/>
                  </a:lnTo>
                  <a:lnTo>
                    <a:pt x="1535525" y="801814"/>
                  </a:lnTo>
                  <a:close/>
                  <a:moveTo>
                    <a:pt x="2997422" y="765429"/>
                  </a:moveTo>
                  <a:lnTo>
                    <a:pt x="3034188" y="765429"/>
                  </a:lnTo>
                  <a:lnTo>
                    <a:pt x="3034188" y="802005"/>
                  </a:lnTo>
                  <a:lnTo>
                    <a:pt x="2997422" y="802005"/>
                  </a:lnTo>
                  <a:close/>
                  <a:moveTo>
                    <a:pt x="3322224" y="765333"/>
                  </a:moveTo>
                  <a:lnTo>
                    <a:pt x="3358990" y="765333"/>
                  </a:lnTo>
                  <a:lnTo>
                    <a:pt x="3358990" y="802004"/>
                  </a:lnTo>
                  <a:lnTo>
                    <a:pt x="3322224" y="802004"/>
                  </a:lnTo>
                  <a:close/>
                  <a:moveTo>
                    <a:pt x="2834925" y="765333"/>
                  </a:moveTo>
                  <a:lnTo>
                    <a:pt x="2871691" y="765333"/>
                  </a:lnTo>
                  <a:lnTo>
                    <a:pt x="2871691" y="802004"/>
                  </a:lnTo>
                  <a:lnTo>
                    <a:pt x="2834925" y="802004"/>
                  </a:lnTo>
                  <a:close/>
                  <a:moveTo>
                    <a:pt x="2022824" y="765333"/>
                  </a:moveTo>
                  <a:lnTo>
                    <a:pt x="2059591" y="765333"/>
                  </a:lnTo>
                  <a:lnTo>
                    <a:pt x="2059591" y="802004"/>
                  </a:lnTo>
                  <a:lnTo>
                    <a:pt x="2022824" y="802004"/>
                  </a:lnTo>
                  <a:close/>
                  <a:moveTo>
                    <a:pt x="1210627" y="764571"/>
                  </a:moveTo>
                  <a:lnTo>
                    <a:pt x="1247394" y="764571"/>
                  </a:lnTo>
                  <a:lnTo>
                    <a:pt x="1247394" y="802766"/>
                  </a:lnTo>
                  <a:lnTo>
                    <a:pt x="1210627" y="802766"/>
                  </a:lnTo>
                  <a:close/>
                  <a:moveTo>
                    <a:pt x="2347626" y="763904"/>
                  </a:moveTo>
                  <a:lnTo>
                    <a:pt x="2384393" y="763904"/>
                  </a:lnTo>
                  <a:lnTo>
                    <a:pt x="2384393" y="803433"/>
                  </a:lnTo>
                  <a:lnTo>
                    <a:pt x="2347626" y="803433"/>
                  </a:lnTo>
                  <a:close/>
                  <a:moveTo>
                    <a:pt x="3646932" y="762857"/>
                  </a:moveTo>
                  <a:lnTo>
                    <a:pt x="3683698" y="762857"/>
                  </a:lnTo>
                  <a:lnTo>
                    <a:pt x="3683698" y="770858"/>
                  </a:lnTo>
                  <a:lnTo>
                    <a:pt x="3686461" y="770858"/>
                  </a:lnTo>
                  <a:lnTo>
                    <a:pt x="3686461" y="796480"/>
                  </a:lnTo>
                  <a:lnTo>
                    <a:pt x="3683698" y="796480"/>
                  </a:lnTo>
                  <a:lnTo>
                    <a:pt x="3683698" y="804481"/>
                  </a:lnTo>
                  <a:lnTo>
                    <a:pt x="3646932" y="804481"/>
                  </a:lnTo>
                  <a:close/>
                  <a:moveTo>
                    <a:pt x="1049274" y="762857"/>
                  </a:moveTo>
                  <a:lnTo>
                    <a:pt x="1086040" y="762857"/>
                  </a:lnTo>
                  <a:lnTo>
                    <a:pt x="1086040" y="804481"/>
                  </a:lnTo>
                  <a:lnTo>
                    <a:pt x="1049274" y="804481"/>
                  </a:lnTo>
                  <a:lnTo>
                    <a:pt x="1049274" y="796480"/>
                  </a:lnTo>
                  <a:lnTo>
                    <a:pt x="1036891" y="796385"/>
                  </a:lnTo>
                  <a:lnTo>
                    <a:pt x="1036891" y="770953"/>
                  </a:lnTo>
                  <a:lnTo>
                    <a:pt x="1049274" y="770858"/>
                  </a:lnTo>
                  <a:close/>
                  <a:moveTo>
                    <a:pt x="3484721" y="739806"/>
                  </a:moveTo>
                  <a:lnTo>
                    <a:pt x="3521487" y="739806"/>
                  </a:lnTo>
                  <a:lnTo>
                    <a:pt x="3521487" y="775430"/>
                  </a:lnTo>
                  <a:lnTo>
                    <a:pt x="3484721" y="775430"/>
                  </a:lnTo>
                  <a:close/>
                  <a:moveTo>
                    <a:pt x="2185225" y="739806"/>
                  </a:moveTo>
                  <a:lnTo>
                    <a:pt x="2221992" y="739806"/>
                  </a:lnTo>
                  <a:lnTo>
                    <a:pt x="2221992" y="775430"/>
                  </a:lnTo>
                  <a:lnTo>
                    <a:pt x="2185225" y="775430"/>
                  </a:lnTo>
                  <a:close/>
                  <a:moveTo>
                    <a:pt x="1373028" y="739806"/>
                  </a:moveTo>
                  <a:lnTo>
                    <a:pt x="1409795" y="739806"/>
                  </a:lnTo>
                  <a:lnTo>
                    <a:pt x="1409795" y="775430"/>
                  </a:lnTo>
                  <a:lnTo>
                    <a:pt x="1373028" y="775430"/>
                  </a:lnTo>
                  <a:close/>
                  <a:moveTo>
                    <a:pt x="1860327" y="738663"/>
                  </a:moveTo>
                  <a:lnTo>
                    <a:pt x="1897094" y="738663"/>
                  </a:lnTo>
                  <a:lnTo>
                    <a:pt x="1897094" y="775048"/>
                  </a:lnTo>
                  <a:lnTo>
                    <a:pt x="1860327" y="775048"/>
                  </a:lnTo>
                  <a:close/>
                  <a:moveTo>
                    <a:pt x="2672524" y="737235"/>
                  </a:moveTo>
                  <a:lnTo>
                    <a:pt x="2709291" y="737235"/>
                  </a:lnTo>
                  <a:lnTo>
                    <a:pt x="2709291" y="774573"/>
                  </a:lnTo>
                  <a:lnTo>
                    <a:pt x="2672524" y="774573"/>
                  </a:lnTo>
                  <a:close/>
                  <a:moveTo>
                    <a:pt x="1697926" y="737235"/>
                  </a:moveTo>
                  <a:lnTo>
                    <a:pt x="1734693" y="737235"/>
                  </a:lnTo>
                  <a:lnTo>
                    <a:pt x="1734693" y="774573"/>
                  </a:lnTo>
                  <a:lnTo>
                    <a:pt x="1697926" y="774573"/>
                  </a:lnTo>
                  <a:close/>
                  <a:moveTo>
                    <a:pt x="2510123" y="734949"/>
                  </a:moveTo>
                  <a:lnTo>
                    <a:pt x="2546890" y="734949"/>
                  </a:lnTo>
                  <a:lnTo>
                    <a:pt x="2546890" y="758095"/>
                  </a:lnTo>
                  <a:lnTo>
                    <a:pt x="2510123" y="758095"/>
                  </a:lnTo>
                  <a:close/>
                  <a:moveTo>
                    <a:pt x="3647122" y="715708"/>
                  </a:moveTo>
                  <a:lnTo>
                    <a:pt x="3683889" y="715708"/>
                  </a:lnTo>
                  <a:lnTo>
                    <a:pt x="3683889" y="738854"/>
                  </a:lnTo>
                  <a:lnTo>
                    <a:pt x="3647122" y="738854"/>
                  </a:lnTo>
                  <a:close/>
                  <a:moveTo>
                    <a:pt x="1048226" y="715708"/>
                  </a:moveTo>
                  <a:lnTo>
                    <a:pt x="1084993" y="715708"/>
                  </a:lnTo>
                  <a:lnTo>
                    <a:pt x="1084993" y="738854"/>
                  </a:lnTo>
                  <a:lnTo>
                    <a:pt x="1048226" y="738854"/>
                  </a:lnTo>
                  <a:close/>
                  <a:moveTo>
                    <a:pt x="3159823" y="713231"/>
                  </a:moveTo>
                  <a:lnTo>
                    <a:pt x="3196590" y="713231"/>
                  </a:lnTo>
                  <a:lnTo>
                    <a:pt x="3196590" y="749045"/>
                  </a:lnTo>
                  <a:lnTo>
                    <a:pt x="3159823" y="749045"/>
                  </a:lnTo>
                  <a:close/>
                  <a:moveTo>
                    <a:pt x="1535525" y="712279"/>
                  </a:moveTo>
                  <a:lnTo>
                    <a:pt x="1572292" y="712279"/>
                  </a:lnTo>
                  <a:lnTo>
                    <a:pt x="1572292" y="748474"/>
                  </a:lnTo>
                  <a:lnTo>
                    <a:pt x="1535525" y="748474"/>
                  </a:lnTo>
                  <a:close/>
                  <a:moveTo>
                    <a:pt x="2997422" y="711327"/>
                  </a:moveTo>
                  <a:lnTo>
                    <a:pt x="3034188" y="711327"/>
                  </a:lnTo>
                  <a:lnTo>
                    <a:pt x="3034188" y="747903"/>
                  </a:lnTo>
                  <a:lnTo>
                    <a:pt x="2997422" y="747903"/>
                  </a:lnTo>
                  <a:close/>
                  <a:moveTo>
                    <a:pt x="3322224" y="711041"/>
                  </a:moveTo>
                  <a:lnTo>
                    <a:pt x="3358990" y="711041"/>
                  </a:lnTo>
                  <a:lnTo>
                    <a:pt x="3358990" y="747712"/>
                  </a:lnTo>
                  <a:lnTo>
                    <a:pt x="3322224" y="747712"/>
                  </a:lnTo>
                  <a:close/>
                  <a:moveTo>
                    <a:pt x="2834925" y="711041"/>
                  </a:moveTo>
                  <a:lnTo>
                    <a:pt x="2871691" y="711041"/>
                  </a:lnTo>
                  <a:lnTo>
                    <a:pt x="2871691" y="747712"/>
                  </a:lnTo>
                  <a:lnTo>
                    <a:pt x="2834925" y="747712"/>
                  </a:lnTo>
                  <a:close/>
                  <a:moveTo>
                    <a:pt x="2022824" y="711041"/>
                  </a:moveTo>
                  <a:lnTo>
                    <a:pt x="2059591" y="711041"/>
                  </a:lnTo>
                  <a:lnTo>
                    <a:pt x="2059591" y="747712"/>
                  </a:lnTo>
                  <a:lnTo>
                    <a:pt x="2022824" y="747712"/>
                  </a:lnTo>
                  <a:close/>
                  <a:moveTo>
                    <a:pt x="1210627" y="707231"/>
                  </a:moveTo>
                  <a:lnTo>
                    <a:pt x="1247394" y="707231"/>
                  </a:lnTo>
                  <a:lnTo>
                    <a:pt x="1247394" y="745426"/>
                  </a:lnTo>
                  <a:lnTo>
                    <a:pt x="1210627" y="745426"/>
                  </a:lnTo>
                  <a:close/>
                  <a:moveTo>
                    <a:pt x="2347626" y="703897"/>
                  </a:moveTo>
                  <a:lnTo>
                    <a:pt x="2384393" y="703897"/>
                  </a:lnTo>
                  <a:lnTo>
                    <a:pt x="2384393" y="743426"/>
                  </a:lnTo>
                  <a:lnTo>
                    <a:pt x="2347626" y="743426"/>
                  </a:lnTo>
                  <a:close/>
                  <a:moveTo>
                    <a:pt x="3484721" y="687609"/>
                  </a:moveTo>
                  <a:lnTo>
                    <a:pt x="3521487" y="687609"/>
                  </a:lnTo>
                  <a:lnTo>
                    <a:pt x="3521487" y="723232"/>
                  </a:lnTo>
                  <a:lnTo>
                    <a:pt x="3484721" y="723232"/>
                  </a:lnTo>
                  <a:close/>
                  <a:moveTo>
                    <a:pt x="2185225" y="687609"/>
                  </a:moveTo>
                  <a:lnTo>
                    <a:pt x="2221992" y="687609"/>
                  </a:lnTo>
                  <a:lnTo>
                    <a:pt x="2221992" y="723232"/>
                  </a:lnTo>
                  <a:lnTo>
                    <a:pt x="2185225" y="723232"/>
                  </a:lnTo>
                  <a:close/>
                  <a:moveTo>
                    <a:pt x="1373028" y="687609"/>
                  </a:moveTo>
                  <a:lnTo>
                    <a:pt x="1409795" y="687609"/>
                  </a:lnTo>
                  <a:lnTo>
                    <a:pt x="1409795" y="723232"/>
                  </a:lnTo>
                  <a:lnTo>
                    <a:pt x="1373028" y="723232"/>
                  </a:lnTo>
                  <a:close/>
                  <a:moveTo>
                    <a:pt x="1860327" y="685037"/>
                  </a:moveTo>
                  <a:lnTo>
                    <a:pt x="1897094" y="685037"/>
                  </a:lnTo>
                  <a:lnTo>
                    <a:pt x="1897094" y="721422"/>
                  </a:lnTo>
                  <a:lnTo>
                    <a:pt x="1860327" y="721422"/>
                  </a:lnTo>
                  <a:close/>
                  <a:moveTo>
                    <a:pt x="2672524" y="681704"/>
                  </a:moveTo>
                  <a:lnTo>
                    <a:pt x="2709291" y="681704"/>
                  </a:lnTo>
                  <a:lnTo>
                    <a:pt x="2709291" y="719042"/>
                  </a:lnTo>
                  <a:lnTo>
                    <a:pt x="2672524" y="719042"/>
                  </a:lnTo>
                  <a:close/>
                  <a:moveTo>
                    <a:pt x="1697926" y="681704"/>
                  </a:moveTo>
                  <a:lnTo>
                    <a:pt x="1734693" y="681704"/>
                  </a:lnTo>
                  <a:lnTo>
                    <a:pt x="1734693" y="719042"/>
                  </a:lnTo>
                  <a:lnTo>
                    <a:pt x="1697926" y="719042"/>
                  </a:lnTo>
                  <a:close/>
                  <a:moveTo>
                    <a:pt x="3159823" y="660749"/>
                  </a:moveTo>
                  <a:lnTo>
                    <a:pt x="3196590" y="660749"/>
                  </a:lnTo>
                  <a:lnTo>
                    <a:pt x="3196590" y="696563"/>
                  </a:lnTo>
                  <a:lnTo>
                    <a:pt x="3159823" y="696563"/>
                  </a:lnTo>
                  <a:close/>
                  <a:moveTo>
                    <a:pt x="1535525" y="659034"/>
                  </a:moveTo>
                  <a:lnTo>
                    <a:pt x="1572292" y="659034"/>
                  </a:lnTo>
                  <a:lnTo>
                    <a:pt x="1572292" y="695229"/>
                  </a:lnTo>
                  <a:lnTo>
                    <a:pt x="1535525" y="695229"/>
                  </a:lnTo>
                  <a:close/>
                  <a:moveTo>
                    <a:pt x="2347626" y="658939"/>
                  </a:moveTo>
                  <a:lnTo>
                    <a:pt x="2384393" y="658939"/>
                  </a:lnTo>
                  <a:lnTo>
                    <a:pt x="2384393" y="682085"/>
                  </a:lnTo>
                  <a:lnTo>
                    <a:pt x="2347626" y="682085"/>
                  </a:lnTo>
                  <a:close/>
                  <a:moveTo>
                    <a:pt x="2997422" y="657225"/>
                  </a:moveTo>
                  <a:lnTo>
                    <a:pt x="3034188" y="657225"/>
                  </a:lnTo>
                  <a:lnTo>
                    <a:pt x="3034188" y="693801"/>
                  </a:lnTo>
                  <a:lnTo>
                    <a:pt x="2997422" y="693801"/>
                  </a:lnTo>
                  <a:close/>
                  <a:moveTo>
                    <a:pt x="3322224" y="656748"/>
                  </a:moveTo>
                  <a:lnTo>
                    <a:pt x="3358990" y="656748"/>
                  </a:lnTo>
                  <a:lnTo>
                    <a:pt x="3358990" y="693419"/>
                  </a:lnTo>
                  <a:lnTo>
                    <a:pt x="3322224" y="693419"/>
                  </a:lnTo>
                  <a:close/>
                  <a:moveTo>
                    <a:pt x="2834925" y="656748"/>
                  </a:moveTo>
                  <a:lnTo>
                    <a:pt x="2871691" y="656748"/>
                  </a:lnTo>
                  <a:lnTo>
                    <a:pt x="2871691" y="693419"/>
                  </a:lnTo>
                  <a:lnTo>
                    <a:pt x="2834925" y="693419"/>
                  </a:lnTo>
                  <a:close/>
                  <a:moveTo>
                    <a:pt x="2022824" y="656748"/>
                  </a:moveTo>
                  <a:lnTo>
                    <a:pt x="2059591" y="656748"/>
                  </a:lnTo>
                  <a:lnTo>
                    <a:pt x="2059591" y="693419"/>
                  </a:lnTo>
                  <a:lnTo>
                    <a:pt x="2022824" y="693419"/>
                  </a:lnTo>
                  <a:close/>
                  <a:moveTo>
                    <a:pt x="1210627" y="649985"/>
                  </a:moveTo>
                  <a:lnTo>
                    <a:pt x="1247394" y="649985"/>
                  </a:lnTo>
                  <a:lnTo>
                    <a:pt x="1247394" y="688180"/>
                  </a:lnTo>
                  <a:lnTo>
                    <a:pt x="1210627" y="688180"/>
                  </a:lnTo>
                  <a:close/>
                  <a:moveTo>
                    <a:pt x="3484721" y="635412"/>
                  </a:moveTo>
                  <a:lnTo>
                    <a:pt x="3521487" y="635412"/>
                  </a:lnTo>
                  <a:lnTo>
                    <a:pt x="3521487" y="671035"/>
                  </a:lnTo>
                  <a:lnTo>
                    <a:pt x="3484721" y="671035"/>
                  </a:lnTo>
                  <a:close/>
                  <a:moveTo>
                    <a:pt x="2185225" y="635412"/>
                  </a:moveTo>
                  <a:lnTo>
                    <a:pt x="2221992" y="635412"/>
                  </a:lnTo>
                  <a:lnTo>
                    <a:pt x="2221992" y="671035"/>
                  </a:lnTo>
                  <a:lnTo>
                    <a:pt x="2185225" y="671035"/>
                  </a:lnTo>
                  <a:close/>
                  <a:moveTo>
                    <a:pt x="1373028" y="635412"/>
                  </a:moveTo>
                  <a:lnTo>
                    <a:pt x="1409795" y="635412"/>
                  </a:lnTo>
                  <a:lnTo>
                    <a:pt x="1409795" y="671035"/>
                  </a:lnTo>
                  <a:lnTo>
                    <a:pt x="1373028" y="671035"/>
                  </a:lnTo>
                  <a:close/>
                  <a:moveTo>
                    <a:pt x="1860327" y="631412"/>
                  </a:moveTo>
                  <a:lnTo>
                    <a:pt x="1897094" y="631412"/>
                  </a:lnTo>
                  <a:lnTo>
                    <a:pt x="1897094" y="667797"/>
                  </a:lnTo>
                  <a:lnTo>
                    <a:pt x="1860327" y="667797"/>
                  </a:lnTo>
                  <a:close/>
                  <a:moveTo>
                    <a:pt x="2672524" y="626173"/>
                  </a:moveTo>
                  <a:lnTo>
                    <a:pt x="2709291" y="626173"/>
                  </a:lnTo>
                  <a:lnTo>
                    <a:pt x="2709291" y="663511"/>
                  </a:lnTo>
                  <a:lnTo>
                    <a:pt x="2672524" y="663511"/>
                  </a:lnTo>
                  <a:close/>
                  <a:moveTo>
                    <a:pt x="1697926" y="626173"/>
                  </a:moveTo>
                  <a:lnTo>
                    <a:pt x="1734693" y="626173"/>
                  </a:lnTo>
                  <a:lnTo>
                    <a:pt x="1734693" y="663511"/>
                  </a:lnTo>
                  <a:lnTo>
                    <a:pt x="1697926" y="663511"/>
                  </a:lnTo>
                  <a:close/>
                  <a:moveTo>
                    <a:pt x="3159823" y="608266"/>
                  </a:moveTo>
                  <a:lnTo>
                    <a:pt x="3196590" y="608266"/>
                  </a:lnTo>
                  <a:lnTo>
                    <a:pt x="3196590" y="644080"/>
                  </a:lnTo>
                  <a:lnTo>
                    <a:pt x="3159823" y="644080"/>
                  </a:lnTo>
                  <a:close/>
                  <a:moveTo>
                    <a:pt x="1535525" y="605789"/>
                  </a:moveTo>
                  <a:lnTo>
                    <a:pt x="1572292" y="605789"/>
                  </a:lnTo>
                  <a:lnTo>
                    <a:pt x="1572292" y="641984"/>
                  </a:lnTo>
                  <a:lnTo>
                    <a:pt x="1535525" y="641984"/>
                  </a:lnTo>
                  <a:close/>
                  <a:moveTo>
                    <a:pt x="2997422" y="603218"/>
                  </a:moveTo>
                  <a:lnTo>
                    <a:pt x="3034188" y="603218"/>
                  </a:lnTo>
                  <a:lnTo>
                    <a:pt x="3034188" y="639794"/>
                  </a:lnTo>
                  <a:lnTo>
                    <a:pt x="2997422" y="639794"/>
                  </a:lnTo>
                  <a:close/>
                  <a:moveTo>
                    <a:pt x="3322224" y="602361"/>
                  </a:moveTo>
                  <a:lnTo>
                    <a:pt x="3358990" y="602361"/>
                  </a:lnTo>
                  <a:lnTo>
                    <a:pt x="3358990" y="639032"/>
                  </a:lnTo>
                  <a:lnTo>
                    <a:pt x="3322224" y="639032"/>
                  </a:lnTo>
                  <a:close/>
                  <a:moveTo>
                    <a:pt x="2834925" y="602361"/>
                  </a:moveTo>
                  <a:lnTo>
                    <a:pt x="2871691" y="602361"/>
                  </a:lnTo>
                  <a:lnTo>
                    <a:pt x="2871691" y="639032"/>
                  </a:lnTo>
                  <a:lnTo>
                    <a:pt x="2834925" y="639032"/>
                  </a:lnTo>
                  <a:close/>
                  <a:moveTo>
                    <a:pt x="2022824" y="602361"/>
                  </a:moveTo>
                  <a:lnTo>
                    <a:pt x="2059591" y="602361"/>
                  </a:lnTo>
                  <a:lnTo>
                    <a:pt x="2059591" y="639032"/>
                  </a:lnTo>
                  <a:lnTo>
                    <a:pt x="2022824" y="639032"/>
                  </a:lnTo>
                  <a:close/>
                  <a:moveTo>
                    <a:pt x="3484721" y="594645"/>
                  </a:moveTo>
                  <a:lnTo>
                    <a:pt x="3521487" y="594645"/>
                  </a:lnTo>
                  <a:lnTo>
                    <a:pt x="3521487" y="617791"/>
                  </a:lnTo>
                  <a:lnTo>
                    <a:pt x="3484721" y="617791"/>
                  </a:lnTo>
                  <a:close/>
                  <a:moveTo>
                    <a:pt x="2185225" y="594645"/>
                  </a:moveTo>
                  <a:lnTo>
                    <a:pt x="2221992" y="594645"/>
                  </a:lnTo>
                  <a:lnTo>
                    <a:pt x="2221992" y="617791"/>
                  </a:lnTo>
                  <a:lnTo>
                    <a:pt x="2185225" y="617791"/>
                  </a:lnTo>
                  <a:close/>
                  <a:moveTo>
                    <a:pt x="1373028" y="594645"/>
                  </a:moveTo>
                  <a:lnTo>
                    <a:pt x="1409795" y="594645"/>
                  </a:lnTo>
                  <a:lnTo>
                    <a:pt x="1409795" y="617791"/>
                  </a:lnTo>
                  <a:lnTo>
                    <a:pt x="1373028" y="617791"/>
                  </a:lnTo>
                  <a:close/>
                  <a:moveTo>
                    <a:pt x="1210627" y="592645"/>
                  </a:moveTo>
                  <a:lnTo>
                    <a:pt x="1247394" y="592645"/>
                  </a:lnTo>
                  <a:lnTo>
                    <a:pt x="1247394" y="630840"/>
                  </a:lnTo>
                  <a:lnTo>
                    <a:pt x="1210627" y="630840"/>
                  </a:lnTo>
                  <a:close/>
                  <a:moveTo>
                    <a:pt x="1860327" y="577786"/>
                  </a:moveTo>
                  <a:lnTo>
                    <a:pt x="1897094" y="577786"/>
                  </a:lnTo>
                  <a:lnTo>
                    <a:pt x="1897094" y="614172"/>
                  </a:lnTo>
                  <a:lnTo>
                    <a:pt x="1860327" y="614172"/>
                  </a:lnTo>
                  <a:close/>
                  <a:moveTo>
                    <a:pt x="2672524" y="570642"/>
                  </a:moveTo>
                  <a:lnTo>
                    <a:pt x="2709291" y="570642"/>
                  </a:lnTo>
                  <a:lnTo>
                    <a:pt x="2709291" y="607980"/>
                  </a:lnTo>
                  <a:lnTo>
                    <a:pt x="2672524" y="607980"/>
                  </a:lnTo>
                  <a:close/>
                  <a:moveTo>
                    <a:pt x="1697926" y="570642"/>
                  </a:moveTo>
                  <a:lnTo>
                    <a:pt x="1734693" y="570642"/>
                  </a:lnTo>
                  <a:lnTo>
                    <a:pt x="1734693" y="607980"/>
                  </a:lnTo>
                  <a:lnTo>
                    <a:pt x="1697926" y="607980"/>
                  </a:lnTo>
                  <a:close/>
                  <a:moveTo>
                    <a:pt x="3159823" y="555783"/>
                  </a:moveTo>
                  <a:lnTo>
                    <a:pt x="3196590" y="555783"/>
                  </a:lnTo>
                  <a:lnTo>
                    <a:pt x="3196590" y="591597"/>
                  </a:lnTo>
                  <a:lnTo>
                    <a:pt x="3159823" y="591597"/>
                  </a:lnTo>
                  <a:close/>
                  <a:moveTo>
                    <a:pt x="1535525" y="552450"/>
                  </a:moveTo>
                  <a:lnTo>
                    <a:pt x="1572292" y="552450"/>
                  </a:lnTo>
                  <a:lnTo>
                    <a:pt x="1572292" y="588645"/>
                  </a:lnTo>
                  <a:lnTo>
                    <a:pt x="1535525" y="588645"/>
                  </a:lnTo>
                  <a:close/>
                  <a:moveTo>
                    <a:pt x="2997422" y="549116"/>
                  </a:moveTo>
                  <a:lnTo>
                    <a:pt x="3034188" y="549116"/>
                  </a:lnTo>
                  <a:lnTo>
                    <a:pt x="3034188" y="585692"/>
                  </a:lnTo>
                  <a:lnTo>
                    <a:pt x="2997422" y="585692"/>
                  </a:lnTo>
                  <a:close/>
                  <a:moveTo>
                    <a:pt x="1210627" y="549116"/>
                  </a:moveTo>
                  <a:lnTo>
                    <a:pt x="1247394" y="549116"/>
                  </a:lnTo>
                  <a:lnTo>
                    <a:pt x="1247394" y="572262"/>
                  </a:lnTo>
                  <a:lnTo>
                    <a:pt x="1210627" y="572262"/>
                  </a:lnTo>
                  <a:close/>
                  <a:moveTo>
                    <a:pt x="3322224" y="548068"/>
                  </a:moveTo>
                  <a:lnTo>
                    <a:pt x="3358990" y="548068"/>
                  </a:lnTo>
                  <a:lnTo>
                    <a:pt x="3358990" y="584739"/>
                  </a:lnTo>
                  <a:lnTo>
                    <a:pt x="3322224" y="584739"/>
                  </a:lnTo>
                  <a:close/>
                  <a:moveTo>
                    <a:pt x="2834925" y="548068"/>
                  </a:moveTo>
                  <a:lnTo>
                    <a:pt x="2871691" y="548068"/>
                  </a:lnTo>
                  <a:lnTo>
                    <a:pt x="2871691" y="584739"/>
                  </a:lnTo>
                  <a:lnTo>
                    <a:pt x="2834925" y="584739"/>
                  </a:lnTo>
                  <a:close/>
                  <a:moveTo>
                    <a:pt x="2022824" y="548068"/>
                  </a:moveTo>
                  <a:lnTo>
                    <a:pt x="2059591" y="548068"/>
                  </a:lnTo>
                  <a:lnTo>
                    <a:pt x="2059591" y="584739"/>
                  </a:lnTo>
                  <a:lnTo>
                    <a:pt x="2022824" y="584739"/>
                  </a:lnTo>
                  <a:close/>
                  <a:moveTo>
                    <a:pt x="1860327" y="524160"/>
                  </a:moveTo>
                  <a:lnTo>
                    <a:pt x="1897094" y="524160"/>
                  </a:lnTo>
                  <a:lnTo>
                    <a:pt x="1897094" y="560545"/>
                  </a:lnTo>
                  <a:lnTo>
                    <a:pt x="1860327" y="560545"/>
                  </a:lnTo>
                  <a:close/>
                  <a:moveTo>
                    <a:pt x="2672524" y="515112"/>
                  </a:moveTo>
                  <a:lnTo>
                    <a:pt x="2709291" y="515112"/>
                  </a:lnTo>
                  <a:lnTo>
                    <a:pt x="2709291" y="552450"/>
                  </a:lnTo>
                  <a:lnTo>
                    <a:pt x="2672524" y="552450"/>
                  </a:lnTo>
                  <a:close/>
                  <a:moveTo>
                    <a:pt x="1697926" y="515112"/>
                  </a:moveTo>
                  <a:lnTo>
                    <a:pt x="1734693" y="515112"/>
                  </a:lnTo>
                  <a:lnTo>
                    <a:pt x="1734693" y="552450"/>
                  </a:lnTo>
                  <a:lnTo>
                    <a:pt x="1697926" y="552450"/>
                  </a:lnTo>
                  <a:close/>
                  <a:moveTo>
                    <a:pt x="3159823" y="514921"/>
                  </a:moveTo>
                  <a:lnTo>
                    <a:pt x="3196590" y="514921"/>
                  </a:lnTo>
                  <a:lnTo>
                    <a:pt x="3196590" y="538067"/>
                  </a:lnTo>
                  <a:lnTo>
                    <a:pt x="3159823" y="538067"/>
                  </a:lnTo>
                  <a:close/>
                  <a:moveTo>
                    <a:pt x="1535525" y="499205"/>
                  </a:moveTo>
                  <a:lnTo>
                    <a:pt x="1572292" y="499205"/>
                  </a:lnTo>
                  <a:lnTo>
                    <a:pt x="1572292" y="535400"/>
                  </a:lnTo>
                  <a:lnTo>
                    <a:pt x="1535525" y="535400"/>
                  </a:lnTo>
                  <a:close/>
                  <a:moveTo>
                    <a:pt x="2997422" y="495014"/>
                  </a:moveTo>
                  <a:lnTo>
                    <a:pt x="3034188" y="495014"/>
                  </a:lnTo>
                  <a:lnTo>
                    <a:pt x="3034188" y="531590"/>
                  </a:lnTo>
                  <a:lnTo>
                    <a:pt x="2997422" y="531590"/>
                  </a:lnTo>
                  <a:close/>
                  <a:moveTo>
                    <a:pt x="3322224" y="493776"/>
                  </a:moveTo>
                  <a:lnTo>
                    <a:pt x="3358990" y="493776"/>
                  </a:lnTo>
                  <a:lnTo>
                    <a:pt x="3358990" y="530447"/>
                  </a:lnTo>
                  <a:lnTo>
                    <a:pt x="3322224" y="530447"/>
                  </a:lnTo>
                  <a:close/>
                  <a:moveTo>
                    <a:pt x="2834925" y="493776"/>
                  </a:moveTo>
                  <a:lnTo>
                    <a:pt x="2871691" y="493776"/>
                  </a:lnTo>
                  <a:lnTo>
                    <a:pt x="2871691" y="530447"/>
                  </a:lnTo>
                  <a:lnTo>
                    <a:pt x="2834925" y="530447"/>
                  </a:lnTo>
                  <a:close/>
                  <a:moveTo>
                    <a:pt x="2022824" y="493776"/>
                  </a:moveTo>
                  <a:lnTo>
                    <a:pt x="2059591" y="493776"/>
                  </a:lnTo>
                  <a:lnTo>
                    <a:pt x="2059591" y="530447"/>
                  </a:lnTo>
                  <a:lnTo>
                    <a:pt x="2022824" y="530447"/>
                  </a:lnTo>
                  <a:close/>
                  <a:moveTo>
                    <a:pt x="2672524" y="472535"/>
                  </a:moveTo>
                  <a:lnTo>
                    <a:pt x="2709291" y="472535"/>
                  </a:lnTo>
                  <a:lnTo>
                    <a:pt x="2709291" y="495681"/>
                  </a:lnTo>
                  <a:lnTo>
                    <a:pt x="2672524" y="495681"/>
                  </a:lnTo>
                  <a:close/>
                  <a:moveTo>
                    <a:pt x="1697926" y="472535"/>
                  </a:moveTo>
                  <a:lnTo>
                    <a:pt x="1734693" y="472535"/>
                  </a:lnTo>
                  <a:lnTo>
                    <a:pt x="1734693" y="495681"/>
                  </a:lnTo>
                  <a:lnTo>
                    <a:pt x="1697926" y="495681"/>
                  </a:lnTo>
                  <a:close/>
                  <a:moveTo>
                    <a:pt x="1860327" y="470535"/>
                  </a:moveTo>
                  <a:lnTo>
                    <a:pt x="1897094" y="470535"/>
                  </a:lnTo>
                  <a:lnTo>
                    <a:pt x="1897094" y="506920"/>
                  </a:lnTo>
                  <a:lnTo>
                    <a:pt x="1860327" y="506920"/>
                  </a:lnTo>
                  <a:close/>
                  <a:moveTo>
                    <a:pt x="1535525" y="445960"/>
                  </a:moveTo>
                  <a:lnTo>
                    <a:pt x="1572292" y="445960"/>
                  </a:lnTo>
                  <a:lnTo>
                    <a:pt x="1572292" y="482155"/>
                  </a:lnTo>
                  <a:lnTo>
                    <a:pt x="1535525" y="482155"/>
                  </a:lnTo>
                  <a:close/>
                  <a:moveTo>
                    <a:pt x="2997422" y="441007"/>
                  </a:moveTo>
                  <a:lnTo>
                    <a:pt x="3034188" y="441007"/>
                  </a:lnTo>
                  <a:lnTo>
                    <a:pt x="3034188" y="477583"/>
                  </a:lnTo>
                  <a:lnTo>
                    <a:pt x="2997422" y="477583"/>
                  </a:lnTo>
                  <a:close/>
                  <a:moveTo>
                    <a:pt x="3322224" y="439388"/>
                  </a:moveTo>
                  <a:lnTo>
                    <a:pt x="3358990" y="439388"/>
                  </a:lnTo>
                  <a:lnTo>
                    <a:pt x="3358990" y="476059"/>
                  </a:lnTo>
                  <a:lnTo>
                    <a:pt x="3322224" y="476059"/>
                  </a:lnTo>
                  <a:close/>
                  <a:moveTo>
                    <a:pt x="2834925" y="439388"/>
                  </a:moveTo>
                  <a:lnTo>
                    <a:pt x="2871691" y="439388"/>
                  </a:lnTo>
                  <a:lnTo>
                    <a:pt x="2871691" y="476059"/>
                  </a:lnTo>
                  <a:lnTo>
                    <a:pt x="2834925" y="476059"/>
                  </a:lnTo>
                  <a:close/>
                  <a:moveTo>
                    <a:pt x="2022824" y="439388"/>
                  </a:moveTo>
                  <a:lnTo>
                    <a:pt x="2059591" y="439388"/>
                  </a:lnTo>
                  <a:lnTo>
                    <a:pt x="2059591" y="476059"/>
                  </a:lnTo>
                  <a:lnTo>
                    <a:pt x="2022824" y="476059"/>
                  </a:lnTo>
                  <a:close/>
                  <a:moveTo>
                    <a:pt x="1860327" y="416909"/>
                  </a:moveTo>
                  <a:lnTo>
                    <a:pt x="1897094" y="416909"/>
                  </a:lnTo>
                  <a:lnTo>
                    <a:pt x="1897094" y="453294"/>
                  </a:lnTo>
                  <a:lnTo>
                    <a:pt x="1860327" y="453294"/>
                  </a:lnTo>
                  <a:close/>
                  <a:moveTo>
                    <a:pt x="1535525" y="392715"/>
                  </a:moveTo>
                  <a:lnTo>
                    <a:pt x="1572292" y="392715"/>
                  </a:lnTo>
                  <a:lnTo>
                    <a:pt x="1572292" y="428910"/>
                  </a:lnTo>
                  <a:lnTo>
                    <a:pt x="1535525" y="428910"/>
                  </a:lnTo>
                  <a:close/>
                  <a:moveTo>
                    <a:pt x="2997422" y="386905"/>
                  </a:moveTo>
                  <a:lnTo>
                    <a:pt x="3034188" y="386905"/>
                  </a:lnTo>
                  <a:lnTo>
                    <a:pt x="3034188" y="423481"/>
                  </a:lnTo>
                  <a:lnTo>
                    <a:pt x="2997422" y="423481"/>
                  </a:lnTo>
                  <a:close/>
                  <a:moveTo>
                    <a:pt x="3322224" y="385095"/>
                  </a:moveTo>
                  <a:lnTo>
                    <a:pt x="3358990" y="385095"/>
                  </a:lnTo>
                  <a:lnTo>
                    <a:pt x="3358990" y="421766"/>
                  </a:lnTo>
                  <a:lnTo>
                    <a:pt x="3322224" y="421766"/>
                  </a:lnTo>
                  <a:close/>
                  <a:moveTo>
                    <a:pt x="2834925" y="385095"/>
                  </a:moveTo>
                  <a:lnTo>
                    <a:pt x="2871691" y="385095"/>
                  </a:lnTo>
                  <a:lnTo>
                    <a:pt x="2871691" y="421766"/>
                  </a:lnTo>
                  <a:lnTo>
                    <a:pt x="2834925" y="421766"/>
                  </a:lnTo>
                  <a:close/>
                  <a:moveTo>
                    <a:pt x="2022824" y="385095"/>
                  </a:moveTo>
                  <a:lnTo>
                    <a:pt x="2059591" y="385095"/>
                  </a:lnTo>
                  <a:lnTo>
                    <a:pt x="2059591" y="421766"/>
                  </a:lnTo>
                  <a:lnTo>
                    <a:pt x="2022824" y="421766"/>
                  </a:lnTo>
                  <a:close/>
                  <a:moveTo>
                    <a:pt x="1860327" y="363283"/>
                  </a:moveTo>
                  <a:lnTo>
                    <a:pt x="1897094" y="363283"/>
                  </a:lnTo>
                  <a:lnTo>
                    <a:pt x="1897094" y="399668"/>
                  </a:lnTo>
                  <a:lnTo>
                    <a:pt x="1860327" y="399668"/>
                  </a:lnTo>
                  <a:close/>
                  <a:moveTo>
                    <a:pt x="1535525" y="339375"/>
                  </a:moveTo>
                  <a:lnTo>
                    <a:pt x="1572292" y="339375"/>
                  </a:lnTo>
                  <a:lnTo>
                    <a:pt x="1572292" y="375570"/>
                  </a:lnTo>
                  <a:lnTo>
                    <a:pt x="1535525" y="375570"/>
                  </a:lnTo>
                  <a:close/>
                  <a:moveTo>
                    <a:pt x="2997422" y="332803"/>
                  </a:moveTo>
                  <a:lnTo>
                    <a:pt x="3034188" y="332803"/>
                  </a:lnTo>
                  <a:lnTo>
                    <a:pt x="3034188" y="369379"/>
                  </a:lnTo>
                  <a:lnTo>
                    <a:pt x="2997422" y="369379"/>
                  </a:lnTo>
                  <a:close/>
                  <a:moveTo>
                    <a:pt x="3322224" y="330803"/>
                  </a:moveTo>
                  <a:lnTo>
                    <a:pt x="3358990" y="330803"/>
                  </a:lnTo>
                  <a:lnTo>
                    <a:pt x="3358990" y="367474"/>
                  </a:lnTo>
                  <a:lnTo>
                    <a:pt x="3322224" y="367474"/>
                  </a:lnTo>
                  <a:close/>
                  <a:moveTo>
                    <a:pt x="2834925" y="330803"/>
                  </a:moveTo>
                  <a:lnTo>
                    <a:pt x="2871691" y="330803"/>
                  </a:lnTo>
                  <a:lnTo>
                    <a:pt x="2871691" y="367474"/>
                  </a:lnTo>
                  <a:lnTo>
                    <a:pt x="2834925" y="367474"/>
                  </a:lnTo>
                  <a:close/>
                  <a:moveTo>
                    <a:pt x="2022824" y="330803"/>
                  </a:moveTo>
                  <a:lnTo>
                    <a:pt x="2059591" y="330803"/>
                  </a:lnTo>
                  <a:lnTo>
                    <a:pt x="2059591" y="367474"/>
                  </a:lnTo>
                  <a:lnTo>
                    <a:pt x="2022824" y="367474"/>
                  </a:lnTo>
                  <a:close/>
                  <a:moveTo>
                    <a:pt x="1860327" y="309657"/>
                  </a:moveTo>
                  <a:lnTo>
                    <a:pt x="1897094" y="309657"/>
                  </a:lnTo>
                  <a:lnTo>
                    <a:pt x="1897094" y="346043"/>
                  </a:lnTo>
                  <a:lnTo>
                    <a:pt x="1860327" y="346043"/>
                  </a:lnTo>
                  <a:close/>
                  <a:moveTo>
                    <a:pt x="3322224" y="288893"/>
                  </a:moveTo>
                  <a:lnTo>
                    <a:pt x="3358990" y="288893"/>
                  </a:lnTo>
                  <a:lnTo>
                    <a:pt x="3358990" y="312039"/>
                  </a:lnTo>
                  <a:lnTo>
                    <a:pt x="3322224" y="312039"/>
                  </a:lnTo>
                  <a:close/>
                  <a:moveTo>
                    <a:pt x="2834925" y="288893"/>
                  </a:moveTo>
                  <a:lnTo>
                    <a:pt x="2871691" y="288893"/>
                  </a:lnTo>
                  <a:lnTo>
                    <a:pt x="2871691" y="312039"/>
                  </a:lnTo>
                  <a:lnTo>
                    <a:pt x="2834925" y="312039"/>
                  </a:lnTo>
                  <a:close/>
                  <a:moveTo>
                    <a:pt x="2022824" y="288893"/>
                  </a:moveTo>
                  <a:lnTo>
                    <a:pt x="2059591" y="288893"/>
                  </a:lnTo>
                  <a:lnTo>
                    <a:pt x="2059591" y="312039"/>
                  </a:lnTo>
                  <a:lnTo>
                    <a:pt x="2022824" y="312039"/>
                  </a:lnTo>
                  <a:close/>
                  <a:moveTo>
                    <a:pt x="1535525" y="286131"/>
                  </a:moveTo>
                  <a:lnTo>
                    <a:pt x="1572292" y="286131"/>
                  </a:lnTo>
                  <a:lnTo>
                    <a:pt x="1572292" y="322326"/>
                  </a:lnTo>
                  <a:lnTo>
                    <a:pt x="1535525" y="322326"/>
                  </a:lnTo>
                  <a:close/>
                  <a:moveTo>
                    <a:pt x="2997422" y="278701"/>
                  </a:moveTo>
                  <a:lnTo>
                    <a:pt x="3034188" y="278701"/>
                  </a:lnTo>
                  <a:lnTo>
                    <a:pt x="3034188" y="315277"/>
                  </a:lnTo>
                  <a:lnTo>
                    <a:pt x="2997422" y="315277"/>
                  </a:lnTo>
                  <a:close/>
                  <a:moveTo>
                    <a:pt x="1860327" y="256031"/>
                  </a:moveTo>
                  <a:lnTo>
                    <a:pt x="1897094" y="256031"/>
                  </a:lnTo>
                  <a:lnTo>
                    <a:pt x="1897094" y="292417"/>
                  </a:lnTo>
                  <a:lnTo>
                    <a:pt x="1860327" y="292417"/>
                  </a:lnTo>
                  <a:close/>
                  <a:moveTo>
                    <a:pt x="1535525" y="232886"/>
                  </a:moveTo>
                  <a:lnTo>
                    <a:pt x="1572292" y="232886"/>
                  </a:lnTo>
                  <a:lnTo>
                    <a:pt x="1572292" y="269081"/>
                  </a:lnTo>
                  <a:lnTo>
                    <a:pt x="1535525" y="269081"/>
                  </a:lnTo>
                  <a:close/>
                  <a:moveTo>
                    <a:pt x="2997422" y="224694"/>
                  </a:moveTo>
                  <a:lnTo>
                    <a:pt x="3034188" y="224694"/>
                  </a:lnTo>
                  <a:lnTo>
                    <a:pt x="3034188" y="261270"/>
                  </a:lnTo>
                  <a:lnTo>
                    <a:pt x="2997422" y="261270"/>
                  </a:lnTo>
                  <a:close/>
                  <a:moveTo>
                    <a:pt x="1860327" y="202501"/>
                  </a:moveTo>
                  <a:lnTo>
                    <a:pt x="1897094" y="202501"/>
                  </a:lnTo>
                  <a:lnTo>
                    <a:pt x="1897094" y="238791"/>
                  </a:lnTo>
                  <a:lnTo>
                    <a:pt x="1860327" y="238791"/>
                  </a:lnTo>
                  <a:close/>
                  <a:moveTo>
                    <a:pt x="1535525" y="191547"/>
                  </a:moveTo>
                  <a:lnTo>
                    <a:pt x="1572292" y="191547"/>
                  </a:lnTo>
                  <a:lnTo>
                    <a:pt x="1572292" y="214693"/>
                  </a:lnTo>
                  <a:lnTo>
                    <a:pt x="1535525" y="214693"/>
                  </a:lnTo>
                  <a:close/>
                  <a:moveTo>
                    <a:pt x="2997422" y="170592"/>
                  </a:moveTo>
                  <a:lnTo>
                    <a:pt x="3034188" y="170592"/>
                  </a:lnTo>
                  <a:lnTo>
                    <a:pt x="3034188" y="207168"/>
                  </a:lnTo>
                  <a:lnTo>
                    <a:pt x="2997422" y="207168"/>
                  </a:lnTo>
                  <a:close/>
                  <a:moveTo>
                    <a:pt x="1860327" y="148780"/>
                  </a:moveTo>
                  <a:lnTo>
                    <a:pt x="1897094" y="148780"/>
                  </a:lnTo>
                  <a:lnTo>
                    <a:pt x="1897094" y="185166"/>
                  </a:lnTo>
                  <a:lnTo>
                    <a:pt x="1860327" y="185166"/>
                  </a:lnTo>
                  <a:close/>
                  <a:moveTo>
                    <a:pt x="2997422" y="116490"/>
                  </a:moveTo>
                  <a:lnTo>
                    <a:pt x="3034188" y="116490"/>
                  </a:lnTo>
                  <a:lnTo>
                    <a:pt x="3034188" y="153066"/>
                  </a:lnTo>
                  <a:lnTo>
                    <a:pt x="2997422" y="153066"/>
                  </a:lnTo>
                  <a:close/>
                  <a:moveTo>
                    <a:pt x="1860327" y="95154"/>
                  </a:moveTo>
                  <a:lnTo>
                    <a:pt x="1897094" y="95154"/>
                  </a:lnTo>
                  <a:lnTo>
                    <a:pt x="1897094" y="131540"/>
                  </a:lnTo>
                  <a:lnTo>
                    <a:pt x="1860327" y="131540"/>
                  </a:lnTo>
                  <a:close/>
                  <a:moveTo>
                    <a:pt x="2997422" y="74771"/>
                  </a:moveTo>
                  <a:lnTo>
                    <a:pt x="3034188" y="74771"/>
                  </a:lnTo>
                  <a:lnTo>
                    <a:pt x="3034188" y="97917"/>
                  </a:lnTo>
                  <a:lnTo>
                    <a:pt x="2997422" y="97917"/>
                  </a:lnTo>
                  <a:close/>
                  <a:moveTo>
                    <a:pt x="1860327" y="41529"/>
                  </a:moveTo>
                  <a:lnTo>
                    <a:pt x="1897094" y="41529"/>
                  </a:lnTo>
                  <a:lnTo>
                    <a:pt x="1897094" y="77915"/>
                  </a:lnTo>
                  <a:lnTo>
                    <a:pt x="1860327" y="77915"/>
                  </a:lnTo>
                  <a:close/>
                  <a:moveTo>
                    <a:pt x="1860327" y="0"/>
                  </a:moveTo>
                  <a:lnTo>
                    <a:pt x="1897094" y="0"/>
                  </a:lnTo>
                  <a:lnTo>
                    <a:pt x="1897094" y="23146"/>
                  </a:lnTo>
                  <a:lnTo>
                    <a:pt x="1860327" y="23146"/>
                  </a:lnTo>
                  <a:close/>
                </a:path>
              </a:pathLst>
            </a:custGeom>
            <a:gradFill>
              <a:gsLst>
                <a:gs pos="1685">
                  <a:schemeClr val="accent1">
                    <a:alpha val="48000"/>
                    <a:lumMod val="50000"/>
                    <a:lumOff val="50000"/>
                  </a:schemeClr>
                </a:gs>
                <a:gs pos="58000">
                  <a:schemeClr val="accent1"/>
                </a:gs>
                <a:gs pos="46000">
                  <a:schemeClr val="accent1">
                    <a:lumMod val="60000"/>
                    <a:lumOff val="40000"/>
                  </a:schemeClr>
                </a:gs>
                <a:gs pos="90000">
                  <a:schemeClr val="accent1"/>
                </a:gs>
                <a:gs pos="36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ln w="42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algn="just"/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3" name="图片 102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488916" y="738364"/>
              <a:ext cx="628432" cy="164702"/>
            </a:xfrm>
            <a:prstGeom prst="rect">
              <a:avLst/>
            </a:prstGeom>
          </p:spPr>
        </p:pic>
        <p:pic>
          <p:nvPicPr>
            <p:cNvPr id="104" name="图片 103" descr="图片包含 电脑, 灯光, 键盘, 黑暗&#10;&#10;描述已自动生成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6" t="27006" r="42855" b="29253"/>
            <a:stretch>
              <a:fillRect/>
            </a:stretch>
          </p:blipFill>
          <p:spPr>
            <a:xfrm rot="5400000">
              <a:off x="8910988" y="735046"/>
              <a:ext cx="203416" cy="72041"/>
            </a:xfrm>
            <a:prstGeom prst="rect">
              <a:avLst/>
            </a:prstGeom>
          </p:spPr>
        </p:pic>
      </p:grpSp>
      <p:sp>
        <p:nvSpPr>
          <p:cNvPr id="111" name="文本框 110"/>
          <p:cNvSpPr txBox="1"/>
          <p:nvPr userDrawn="1"/>
        </p:nvSpPr>
        <p:spPr>
          <a:xfrm>
            <a:off x="4266139" y="223963"/>
            <a:ext cx="3659722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altLang="zh-CN" sz="4000" b="1" dirty="0">
                <a:ln>
                  <a:solidFill>
                    <a:schemeClr val="accent1">
                      <a:lumMod val="20000"/>
                      <a:lumOff val="80000"/>
                      <a:alpha val="15000"/>
                    </a:schemeClr>
                  </a:solidFill>
                </a:ln>
                <a:noFill/>
                <a:latin typeface="+mj-lt"/>
                <a:ea typeface="+mn-ea"/>
              </a:rPr>
              <a:t>CONTENTS</a:t>
            </a:r>
            <a:endParaRPr lang="en-US" sz="4000" b="1" dirty="0">
              <a:ln>
                <a:solidFill>
                  <a:schemeClr val="accent1">
                    <a:lumMod val="20000"/>
                    <a:lumOff val="80000"/>
                    <a:alpha val="15000"/>
                  </a:schemeClr>
                </a:solidFill>
              </a:ln>
              <a:noFill/>
              <a:latin typeface="+mj-lt"/>
              <a:ea typeface="+mn-ea"/>
            </a:endParaRPr>
          </a:p>
        </p:txBody>
      </p:sp>
      <p:grpSp>
        <p:nvGrpSpPr>
          <p:cNvPr id="108" name="组合 107"/>
          <p:cNvGrpSpPr/>
          <p:nvPr userDrawn="1"/>
        </p:nvGrpSpPr>
        <p:grpSpPr>
          <a:xfrm>
            <a:off x="4876800" y="481322"/>
            <a:ext cx="2438400" cy="1030699"/>
            <a:chOff x="4876800" y="481322"/>
            <a:chExt cx="2438400" cy="1030699"/>
          </a:xfrm>
        </p:grpSpPr>
        <p:sp>
          <p:nvSpPr>
            <p:cNvPr id="107" name="文本框 106"/>
            <p:cNvSpPr txBox="1"/>
            <p:nvPr userDrawn="1"/>
          </p:nvSpPr>
          <p:spPr>
            <a:xfrm>
              <a:off x="4876800" y="537202"/>
              <a:ext cx="2438400" cy="974819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>
              <a:lvl1pPr algn="ctr">
                <a:lnSpc>
                  <a:spcPct val="110000"/>
                </a:lnSpc>
                <a:spcBef>
                  <a:spcPct val="0"/>
                </a:spcBef>
                <a:buNone/>
                <a:defRPr sz="3200">
                  <a:gradFill flip="none" rotWithShape="1">
                    <a:gsLst>
                      <a:gs pos="100000">
                        <a:schemeClr val="accent6">
                          <a:lumMod val="20000"/>
                          <a:lumOff val="80000"/>
                        </a:schemeClr>
                      </a:gs>
                      <a:gs pos="0">
                        <a:schemeClr val="accent5"/>
                      </a:gs>
                      <a:gs pos="31000">
                        <a:schemeClr val="accent1"/>
                      </a:gs>
                      <a:gs pos="84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317500" dist="127000" dir="5400000" algn="t" rotWithShape="0">
                      <a:schemeClr val="accent1">
                        <a:alpha val="6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lvl="0"/>
              <a:r>
                <a:rPr lang="zh-CN" altLang="en-US" sz="6000" b="1" dirty="0">
                  <a:ln>
                    <a:solidFill>
                      <a:schemeClr val="bg1"/>
                    </a:solidFill>
                  </a:ln>
                  <a:noFill/>
                </a:rPr>
                <a:t>目录</a:t>
              </a:r>
              <a:endParaRPr lang="en-US" sz="6000" b="1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106" name="文本框 105"/>
            <p:cNvSpPr txBox="1"/>
            <p:nvPr userDrawn="1"/>
          </p:nvSpPr>
          <p:spPr>
            <a:xfrm>
              <a:off x="4876800" y="481322"/>
              <a:ext cx="2438400" cy="974819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>
              <a:lvl1pPr algn="ctr">
                <a:lnSpc>
                  <a:spcPct val="110000"/>
                </a:lnSpc>
                <a:spcBef>
                  <a:spcPct val="0"/>
                </a:spcBef>
                <a:buNone/>
                <a:defRPr sz="3200">
                  <a:gradFill flip="none" rotWithShape="1">
                    <a:gsLst>
                      <a:gs pos="100000">
                        <a:schemeClr val="accent6">
                          <a:lumMod val="20000"/>
                          <a:lumOff val="80000"/>
                        </a:schemeClr>
                      </a:gs>
                      <a:gs pos="0">
                        <a:schemeClr val="accent5"/>
                      </a:gs>
                      <a:gs pos="31000">
                        <a:schemeClr val="accent1"/>
                      </a:gs>
                      <a:gs pos="84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effectLst>
                    <a:outerShdw blurRad="317500" dist="127000" dir="5400000" algn="t" rotWithShape="0">
                      <a:schemeClr val="accent1">
                        <a:alpha val="60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lvl="0"/>
              <a:r>
                <a:rPr lang="zh-CN" altLang="en-US" sz="6000" b="1" dirty="0"/>
                <a:t>目录</a:t>
              </a:r>
              <a:endParaRPr lang="en-US" sz="6000" b="1" dirty="0"/>
            </a:p>
          </p:txBody>
        </p:sp>
      </p:grpSp>
      <p:grpSp>
        <p:nvGrpSpPr>
          <p:cNvPr id="37" name="组合 36"/>
          <p:cNvGrpSpPr/>
          <p:nvPr userDrawn="1"/>
        </p:nvGrpSpPr>
        <p:grpSpPr>
          <a:xfrm>
            <a:off x="10822667" y="383130"/>
            <a:ext cx="886733" cy="119691"/>
            <a:chOff x="10062851" y="383130"/>
            <a:chExt cx="886733" cy="119691"/>
          </a:xfrm>
        </p:grpSpPr>
        <p:sp>
          <p:nvSpPr>
            <p:cNvPr id="39" name="任意多边形: 形状 38"/>
            <p:cNvSpPr/>
            <p:nvPr/>
          </p:nvSpPr>
          <p:spPr>
            <a:xfrm>
              <a:off x="10062851" y="383130"/>
              <a:ext cx="363592" cy="119691"/>
            </a:xfrm>
            <a:custGeom>
              <a:avLst/>
              <a:gdLst>
                <a:gd name="connsiteX0" fmla="*/ 87230 w 636565"/>
                <a:gd name="connsiteY0" fmla="*/ 209550 h 209550"/>
                <a:gd name="connsiteX1" fmla="*/ 23670 w 636565"/>
                <a:gd name="connsiteY1" fmla="*/ 182366 h 209550"/>
                <a:gd name="connsiteX2" fmla="*/ 0 w 636565"/>
                <a:gd name="connsiteY2" fmla="*/ 111700 h 209550"/>
                <a:gd name="connsiteX3" fmla="*/ 24336 w 636565"/>
                <a:gd name="connsiteY3" fmla="*/ 37757 h 209550"/>
                <a:gd name="connsiteX4" fmla="*/ 90773 w 636565"/>
                <a:gd name="connsiteY4" fmla="*/ 9973 h 209550"/>
                <a:gd name="connsiteX5" fmla="*/ 152352 w 636565"/>
                <a:gd name="connsiteY5" fmla="*/ 36690 h 209550"/>
                <a:gd name="connsiteX6" fmla="*/ 175889 w 636565"/>
                <a:gd name="connsiteY6" fmla="*/ 106737 h 209550"/>
                <a:gd name="connsiteX7" fmla="*/ 151752 w 636565"/>
                <a:gd name="connsiteY7" fmla="*/ 182099 h 209550"/>
                <a:gd name="connsiteX8" fmla="*/ 87230 w 636565"/>
                <a:gd name="connsiteY8" fmla="*/ 209550 h 209550"/>
                <a:gd name="connsiteX9" fmla="*/ 88535 w 636565"/>
                <a:gd name="connsiteY9" fmla="*/ 22079 h 209550"/>
                <a:gd name="connsiteX10" fmla="*/ 34566 w 636565"/>
                <a:gd name="connsiteY10" fmla="*/ 46444 h 209550"/>
                <a:gd name="connsiteX11" fmla="*/ 13383 w 636565"/>
                <a:gd name="connsiteY11" fmla="*/ 110233 h 209550"/>
                <a:gd name="connsiteX12" fmla="*/ 33461 w 636565"/>
                <a:gd name="connsiteY12" fmla="*/ 173679 h 209550"/>
                <a:gd name="connsiteX13" fmla="*/ 86973 w 636565"/>
                <a:gd name="connsiteY13" fmla="*/ 197301 h 209550"/>
                <a:gd name="connsiteX14" fmla="*/ 142199 w 636565"/>
                <a:gd name="connsiteY14" fmla="*/ 173965 h 209550"/>
                <a:gd name="connsiteX15" fmla="*/ 162525 w 636565"/>
                <a:gd name="connsiteY15" fmla="*/ 108890 h 209550"/>
                <a:gd name="connsiteX16" fmla="*/ 142646 w 636565"/>
                <a:gd name="connsiteY16" fmla="*/ 45034 h 209550"/>
                <a:gd name="connsiteX17" fmla="*/ 88535 w 636565"/>
                <a:gd name="connsiteY17" fmla="*/ 22079 h 209550"/>
                <a:gd name="connsiteX18" fmla="*/ 270462 w 636565"/>
                <a:gd name="connsiteY18" fmla="*/ 15211 h 209550"/>
                <a:gd name="connsiteX19" fmla="*/ 255775 w 636565"/>
                <a:gd name="connsiteY19" fmla="*/ 11306 h 209550"/>
                <a:gd name="connsiteX20" fmla="*/ 230981 w 636565"/>
                <a:gd name="connsiteY20" fmla="*/ 45482 h 209550"/>
                <a:gd name="connsiteX21" fmla="*/ 230981 w 636565"/>
                <a:gd name="connsiteY21" fmla="*/ 68370 h 209550"/>
                <a:gd name="connsiteX22" fmla="*/ 266529 w 636565"/>
                <a:gd name="connsiteY22" fmla="*/ 68370 h 209550"/>
                <a:gd name="connsiteX23" fmla="*/ 266529 w 636565"/>
                <a:gd name="connsiteY23" fmla="*/ 79677 h 209550"/>
                <a:gd name="connsiteX24" fmla="*/ 230981 w 636565"/>
                <a:gd name="connsiteY24" fmla="*/ 79677 h 209550"/>
                <a:gd name="connsiteX25" fmla="*/ 230981 w 636565"/>
                <a:gd name="connsiteY25" fmla="*/ 206188 h 209550"/>
                <a:gd name="connsiteX26" fmla="*/ 218913 w 636565"/>
                <a:gd name="connsiteY26" fmla="*/ 206188 h 209550"/>
                <a:gd name="connsiteX27" fmla="*/ 218913 w 636565"/>
                <a:gd name="connsiteY27" fmla="*/ 79677 h 209550"/>
                <a:gd name="connsiteX28" fmla="*/ 194786 w 636565"/>
                <a:gd name="connsiteY28" fmla="*/ 79677 h 209550"/>
                <a:gd name="connsiteX29" fmla="*/ 194786 w 636565"/>
                <a:gd name="connsiteY29" fmla="*/ 68370 h 209550"/>
                <a:gd name="connsiteX30" fmla="*/ 218923 w 636565"/>
                <a:gd name="connsiteY30" fmla="*/ 68370 h 209550"/>
                <a:gd name="connsiteX31" fmla="*/ 218923 w 636565"/>
                <a:gd name="connsiteY31" fmla="*/ 44415 h 209550"/>
                <a:gd name="connsiteX32" fmla="*/ 229619 w 636565"/>
                <a:gd name="connsiteY32" fmla="*/ 11306 h 209550"/>
                <a:gd name="connsiteX33" fmla="*/ 256289 w 636565"/>
                <a:gd name="connsiteY33" fmla="*/ 0 h 209550"/>
                <a:gd name="connsiteX34" fmla="*/ 270462 w 636565"/>
                <a:gd name="connsiteY34" fmla="*/ 2562 h 209550"/>
                <a:gd name="connsiteX35" fmla="*/ 270462 w 636565"/>
                <a:gd name="connsiteY35" fmla="*/ 15211 h 209550"/>
                <a:gd name="connsiteX36" fmla="*/ 344567 w 636565"/>
                <a:gd name="connsiteY36" fmla="*/ 15211 h 209550"/>
                <a:gd name="connsiteX37" fmla="*/ 329879 w 636565"/>
                <a:gd name="connsiteY37" fmla="*/ 11306 h 209550"/>
                <a:gd name="connsiteX38" fmla="*/ 305086 w 636565"/>
                <a:gd name="connsiteY38" fmla="*/ 45482 h 209550"/>
                <a:gd name="connsiteX39" fmla="*/ 305086 w 636565"/>
                <a:gd name="connsiteY39" fmla="*/ 68370 h 209550"/>
                <a:gd name="connsiteX40" fmla="*/ 340643 w 636565"/>
                <a:gd name="connsiteY40" fmla="*/ 68370 h 209550"/>
                <a:gd name="connsiteX41" fmla="*/ 340643 w 636565"/>
                <a:gd name="connsiteY41" fmla="*/ 79677 h 209550"/>
                <a:gd name="connsiteX42" fmla="*/ 305086 w 636565"/>
                <a:gd name="connsiteY42" fmla="*/ 79677 h 209550"/>
                <a:gd name="connsiteX43" fmla="*/ 305086 w 636565"/>
                <a:gd name="connsiteY43" fmla="*/ 206188 h 209550"/>
                <a:gd name="connsiteX44" fmla="*/ 293027 w 636565"/>
                <a:gd name="connsiteY44" fmla="*/ 206188 h 209550"/>
                <a:gd name="connsiteX45" fmla="*/ 293027 w 636565"/>
                <a:gd name="connsiteY45" fmla="*/ 79677 h 209550"/>
                <a:gd name="connsiteX46" fmla="*/ 268891 w 636565"/>
                <a:gd name="connsiteY46" fmla="*/ 79677 h 209550"/>
                <a:gd name="connsiteX47" fmla="*/ 268891 w 636565"/>
                <a:gd name="connsiteY47" fmla="*/ 68370 h 209550"/>
                <a:gd name="connsiteX48" fmla="*/ 293027 w 636565"/>
                <a:gd name="connsiteY48" fmla="*/ 68370 h 209550"/>
                <a:gd name="connsiteX49" fmla="*/ 293027 w 636565"/>
                <a:gd name="connsiteY49" fmla="*/ 44415 h 209550"/>
                <a:gd name="connsiteX50" fmla="*/ 303714 w 636565"/>
                <a:gd name="connsiteY50" fmla="*/ 11306 h 209550"/>
                <a:gd name="connsiteX51" fmla="*/ 330422 w 636565"/>
                <a:gd name="connsiteY51" fmla="*/ 0 h 209550"/>
                <a:gd name="connsiteX52" fmla="*/ 344586 w 636565"/>
                <a:gd name="connsiteY52" fmla="*/ 2562 h 209550"/>
                <a:gd name="connsiteX53" fmla="*/ 344586 w 636565"/>
                <a:gd name="connsiteY53" fmla="*/ 15211 h 209550"/>
                <a:gd name="connsiteX54" fmla="*/ 344567 w 636565"/>
                <a:gd name="connsiteY54" fmla="*/ 15211 h 209550"/>
                <a:gd name="connsiteX55" fmla="*/ 365817 w 636565"/>
                <a:gd name="connsiteY55" fmla="*/ 33642 h 209550"/>
                <a:gd name="connsiteX56" fmla="*/ 358864 w 636565"/>
                <a:gd name="connsiteY56" fmla="*/ 30690 h 209550"/>
                <a:gd name="connsiteX57" fmla="*/ 355845 w 636565"/>
                <a:gd name="connsiteY57" fmla="*/ 23136 h 209550"/>
                <a:gd name="connsiteX58" fmla="*/ 358921 w 636565"/>
                <a:gd name="connsiteY58" fmla="*/ 15945 h 209550"/>
                <a:gd name="connsiteX59" fmla="*/ 365817 w 636565"/>
                <a:gd name="connsiteY59" fmla="*/ 13183 h 209550"/>
                <a:gd name="connsiteX60" fmla="*/ 372980 w 636565"/>
                <a:gd name="connsiteY60" fmla="*/ 15878 h 209550"/>
                <a:gd name="connsiteX61" fmla="*/ 376057 w 636565"/>
                <a:gd name="connsiteY61" fmla="*/ 23155 h 209550"/>
                <a:gd name="connsiteX62" fmla="*/ 373037 w 636565"/>
                <a:gd name="connsiteY62" fmla="*/ 30547 h 209550"/>
                <a:gd name="connsiteX63" fmla="*/ 365817 w 636565"/>
                <a:gd name="connsiteY63" fmla="*/ 33642 h 209550"/>
                <a:gd name="connsiteX64" fmla="*/ 359912 w 636565"/>
                <a:gd name="connsiteY64" fmla="*/ 68370 h 209550"/>
                <a:gd name="connsiteX65" fmla="*/ 371970 w 636565"/>
                <a:gd name="connsiteY65" fmla="*/ 68370 h 209550"/>
                <a:gd name="connsiteX66" fmla="*/ 371970 w 636565"/>
                <a:gd name="connsiteY66" fmla="*/ 206169 h 209550"/>
                <a:gd name="connsiteX67" fmla="*/ 359912 w 636565"/>
                <a:gd name="connsiteY67" fmla="*/ 206169 h 209550"/>
                <a:gd name="connsiteX68" fmla="*/ 359912 w 636565"/>
                <a:gd name="connsiteY68" fmla="*/ 68370 h 209550"/>
                <a:gd name="connsiteX69" fmla="*/ 501968 w 636565"/>
                <a:gd name="connsiteY69" fmla="*/ 200120 h 209550"/>
                <a:gd name="connsiteX70" fmla="*/ 466296 w 636565"/>
                <a:gd name="connsiteY70" fmla="*/ 209531 h 209550"/>
                <a:gd name="connsiteX71" fmla="*/ 422100 w 636565"/>
                <a:gd name="connsiteY71" fmla="*/ 190224 h 209550"/>
                <a:gd name="connsiteX72" fmla="*/ 405298 w 636565"/>
                <a:gd name="connsiteY72" fmla="*/ 139684 h 209550"/>
                <a:gd name="connsiteX73" fmla="*/ 424186 w 636565"/>
                <a:gd name="connsiteY73" fmla="*/ 85925 h 209550"/>
                <a:gd name="connsiteX74" fmla="*/ 472716 w 636565"/>
                <a:gd name="connsiteY74" fmla="*/ 64989 h 209550"/>
                <a:gd name="connsiteX75" fmla="*/ 502491 w 636565"/>
                <a:gd name="connsiteY75" fmla="*/ 71447 h 209550"/>
                <a:gd name="connsiteX76" fmla="*/ 502491 w 636565"/>
                <a:gd name="connsiteY76" fmla="*/ 85449 h 209550"/>
                <a:gd name="connsiteX77" fmla="*/ 470868 w 636565"/>
                <a:gd name="connsiteY77" fmla="*/ 76305 h 209550"/>
                <a:gd name="connsiteX78" fmla="*/ 432578 w 636565"/>
                <a:gd name="connsiteY78" fmla="*/ 93736 h 209550"/>
                <a:gd name="connsiteX79" fmla="*/ 417890 w 636565"/>
                <a:gd name="connsiteY79" fmla="*/ 138884 h 209550"/>
                <a:gd name="connsiteX80" fmla="*/ 431321 w 636565"/>
                <a:gd name="connsiteY80" fmla="*/ 181947 h 209550"/>
                <a:gd name="connsiteX81" fmla="*/ 466811 w 636565"/>
                <a:gd name="connsiteY81" fmla="*/ 198234 h 209550"/>
                <a:gd name="connsiteX82" fmla="*/ 501958 w 636565"/>
                <a:gd name="connsiteY82" fmla="*/ 187195 h 209550"/>
                <a:gd name="connsiteX83" fmla="*/ 501958 w 636565"/>
                <a:gd name="connsiteY83" fmla="*/ 200111 h 209550"/>
                <a:gd name="connsiteX84" fmla="*/ 501977 w 636565"/>
                <a:gd name="connsiteY84" fmla="*/ 200111 h 209550"/>
                <a:gd name="connsiteX85" fmla="*/ 537115 w 636565"/>
                <a:gd name="connsiteY85" fmla="*/ 137817 h 209550"/>
                <a:gd name="connsiteX86" fmla="*/ 549907 w 636565"/>
                <a:gd name="connsiteY86" fmla="*/ 182232 h 209550"/>
                <a:gd name="connsiteX87" fmla="*/ 584987 w 636565"/>
                <a:gd name="connsiteY87" fmla="*/ 198234 h 209550"/>
                <a:gd name="connsiteX88" fmla="*/ 629050 w 636565"/>
                <a:gd name="connsiteY88" fmla="*/ 181146 h 209550"/>
                <a:gd name="connsiteX89" fmla="*/ 629050 w 636565"/>
                <a:gd name="connsiteY89" fmla="*/ 194329 h 209550"/>
                <a:gd name="connsiteX90" fmla="*/ 582492 w 636565"/>
                <a:gd name="connsiteY90" fmla="*/ 209531 h 209550"/>
                <a:gd name="connsiteX91" fmla="*/ 540515 w 636565"/>
                <a:gd name="connsiteY91" fmla="*/ 190424 h 209550"/>
                <a:gd name="connsiteX92" fmla="*/ 524523 w 636565"/>
                <a:gd name="connsiteY92" fmla="*/ 136455 h 209550"/>
                <a:gd name="connsiteX93" fmla="*/ 541258 w 636565"/>
                <a:gd name="connsiteY93" fmla="*/ 85658 h 209550"/>
                <a:gd name="connsiteX94" fmla="*/ 584730 w 636565"/>
                <a:gd name="connsiteY94" fmla="*/ 64989 h 209550"/>
                <a:gd name="connsiteX95" fmla="*/ 623173 w 636565"/>
                <a:gd name="connsiteY95" fmla="*/ 83029 h 209550"/>
                <a:gd name="connsiteX96" fmla="*/ 636565 w 636565"/>
                <a:gd name="connsiteY96" fmla="*/ 132274 h 209550"/>
                <a:gd name="connsiteX97" fmla="*/ 636565 w 636565"/>
                <a:gd name="connsiteY97" fmla="*/ 137798 h 209550"/>
                <a:gd name="connsiteX98" fmla="*/ 537115 w 636565"/>
                <a:gd name="connsiteY98" fmla="*/ 137798 h 209550"/>
                <a:gd name="connsiteX99" fmla="*/ 537115 w 636565"/>
                <a:gd name="connsiteY99" fmla="*/ 137817 h 209550"/>
                <a:gd name="connsiteX100" fmla="*/ 623945 w 636565"/>
                <a:gd name="connsiteY100" fmla="*/ 126502 h 209550"/>
                <a:gd name="connsiteX101" fmla="*/ 612800 w 636565"/>
                <a:gd name="connsiteY101" fmla="*/ 89497 h 209550"/>
                <a:gd name="connsiteX102" fmla="*/ 584197 w 636565"/>
                <a:gd name="connsiteY102" fmla="*/ 76314 h 209550"/>
                <a:gd name="connsiteX103" fmla="*/ 552936 w 636565"/>
                <a:gd name="connsiteY103" fmla="*/ 89297 h 209550"/>
                <a:gd name="connsiteX104" fmla="*/ 537658 w 636565"/>
                <a:gd name="connsiteY104" fmla="*/ 126502 h 209550"/>
                <a:gd name="connsiteX105" fmla="*/ 623954 w 636565"/>
                <a:gd name="connsiteY105" fmla="*/ 12650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6565" h="209550">
                  <a:moveTo>
                    <a:pt x="87230" y="209550"/>
                  </a:moveTo>
                  <a:cubicBezTo>
                    <a:pt x="60646" y="209550"/>
                    <a:pt x="39462" y="200482"/>
                    <a:pt x="23670" y="182366"/>
                  </a:cubicBezTo>
                  <a:cubicBezTo>
                    <a:pt x="7906" y="164230"/>
                    <a:pt x="0" y="140694"/>
                    <a:pt x="0" y="111700"/>
                  </a:cubicBezTo>
                  <a:cubicBezTo>
                    <a:pt x="0" y="80934"/>
                    <a:pt x="8115" y="56274"/>
                    <a:pt x="24336" y="37757"/>
                  </a:cubicBezTo>
                  <a:cubicBezTo>
                    <a:pt x="40548" y="19221"/>
                    <a:pt x="62703" y="9973"/>
                    <a:pt x="90773" y="9973"/>
                  </a:cubicBezTo>
                  <a:cubicBezTo>
                    <a:pt x="116138" y="9973"/>
                    <a:pt x="136665" y="18869"/>
                    <a:pt x="152352" y="36690"/>
                  </a:cubicBezTo>
                  <a:cubicBezTo>
                    <a:pt x="168040" y="54502"/>
                    <a:pt x="175889" y="77838"/>
                    <a:pt x="175889" y="106737"/>
                  </a:cubicBezTo>
                  <a:cubicBezTo>
                    <a:pt x="175889" y="138665"/>
                    <a:pt x="167840" y="163792"/>
                    <a:pt x="151752" y="182099"/>
                  </a:cubicBezTo>
                  <a:cubicBezTo>
                    <a:pt x="135655" y="200396"/>
                    <a:pt x="114157" y="209550"/>
                    <a:pt x="87230" y="209550"/>
                  </a:cubicBezTo>
                  <a:close/>
                  <a:moveTo>
                    <a:pt x="88535" y="22079"/>
                  </a:moveTo>
                  <a:cubicBezTo>
                    <a:pt x="66665" y="22079"/>
                    <a:pt x="48682" y="30194"/>
                    <a:pt x="34566" y="46444"/>
                  </a:cubicBezTo>
                  <a:cubicBezTo>
                    <a:pt x="20441" y="62665"/>
                    <a:pt x="13383" y="83934"/>
                    <a:pt x="13383" y="110233"/>
                  </a:cubicBezTo>
                  <a:cubicBezTo>
                    <a:pt x="13383" y="136798"/>
                    <a:pt x="20079" y="157944"/>
                    <a:pt x="33461" y="173679"/>
                  </a:cubicBezTo>
                  <a:cubicBezTo>
                    <a:pt x="46844" y="189424"/>
                    <a:pt x="64675" y="197301"/>
                    <a:pt x="86973" y="197301"/>
                  </a:cubicBezTo>
                  <a:cubicBezTo>
                    <a:pt x="110242" y="197301"/>
                    <a:pt x="128645" y="189528"/>
                    <a:pt x="142199" y="173965"/>
                  </a:cubicBezTo>
                  <a:cubicBezTo>
                    <a:pt x="155753" y="158410"/>
                    <a:pt x="162525" y="136712"/>
                    <a:pt x="162525" y="108890"/>
                  </a:cubicBezTo>
                  <a:cubicBezTo>
                    <a:pt x="162525" y="81620"/>
                    <a:pt x="155896" y="60322"/>
                    <a:pt x="142646" y="45034"/>
                  </a:cubicBezTo>
                  <a:cubicBezTo>
                    <a:pt x="129407" y="29728"/>
                    <a:pt x="111366" y="22079"/>
                    <a:pt x="88535" y="22079"/>
                  </a:cubicBezTo>
                  <a:close/>
                  <a:moveTo>
                    <a:pt x="270462" y="15211"/>
                  </a:moveTo>
                  <a:cubicBezTo>
                    <a:pt x="267224" y="12611"/>
                    <a:pt x="262328" y="11306"/>
                    <a:pt x="255775" y="11306"/>
                  </a:cubicBezTo>
                  <a:cubicBezTo>
                    <a:pt x="239239" y="11306"/>
                    <a:pt x="230981" y="22698"/>
                    <a:pt x="230981" y="45482"/>
                  </a:cubicBezTo>
                  <a:lnTo>
                    <a:pt x="230981" y="68370"/>
                  </a:lnTo>
                  <a:lnTo>
                    <a:pt x="266529" y="68370"/>
                  </a:lnTo>
                  <a:lnTo>
                    <a:pt x="266529" y="79677"/>
                  </a:lnTo>
                  <a:lnTo>
                    <a:pt x="230981" y="79677"/>
                  </a:lnTo>
                  <a:lnTo>
                    <a:pt x="230981" y="206188"/>
                  </a:lnTo>
                  <a:lnTo>
                    <a:pt x="218913" y="206188"/>
                  </a:lnTo>
                  <a:lnTo>
                    <a:pt x="218913" y="79677"/>
                  </a:lnTo>
                  <a:lnTo>
                    <a:pt x="194786" y="79677"/>
                  </a:lnTo>
                  <a:lnTo>
                    <a:pt x="194786" y="68370"/>
                  </a:lnTo>
                  <a:lnTo>
                    <a:pt x="218923" y="68370"/>
                  </a:lnTo>
                  <a:lnTo>
                    <a:pt x="218923" y="44415"/>
                  </a:lnTo>
                  <a:cubicBezTo>
                    <a:pt x="218923" y="29880"/>
                    <a:pt x="222494" y="18840"/>
                    <a:pt x="229619" y="11306"/>
                  </a:cubicBezTo>
                  <a:cubicBezTo>
                    <a:pt x="236734" y="3762"/>
                    <a:pt x="245631" y="0"/>
                    <a:pt x="256289" y="0"/>
                  </a:cubicBezTo>
                  <a:cubicBezTo>
                    <a:pt x="261966" y="0"/>
                    <a:pt x="266700" y="857"/>
                    <a:pt x="270462" y="2562"/>
                  </a:cubicBezTo>
                  <a:lnTo>
                    <a:pt x="270462" y="15211"/>
                  </a:lnTo>
                  <a:close/>
                  <a:moveTo>
                    <a:pt x="344567" y="15211"/>
                  </a:moveTo>
                  <a:cubicBezTo>
                    <a:pt x="341338" y="12611"/>
                    <a:pt x="336442" y="11306"/>
                    <a:pt x="329879" y="11306"/>
                  </a:cubicBezTo>
                  <a:cubicBezTo>
                    <a:pt x="313353" y="11306"/>
                    <a:pt x="305086" y="22698"/>
                    <a:pt x="305086" y="45482"/>
                  </a:cubicBezTo>
                  <a:lnTo>
                    <a:pt x="305086" y="68370"/>
                  </a:lnTo>
                  <a:lnTo>
                    <a:pt x="340643" y="68370"/>
                  </a:lnTo>
                  <a:lnTo>
                    <a:pt x="340643" y="79677"/>
                  </a:lnTo>
                  <a:lnTo>
                    <a:pt x="305086" y="79677"/>
                  </a:lnTo>
                  <a:lnTo>
                    <a:pt x="305086" y="206188"/>
                  </a:lnTo>
                  <a:lnTo>
                    <a:pt x="293027" y="206188"/>
                  </a:lnTo>
                  <a:lnTo>
                    <a:pt x="293027" y="79677"/>
                  </a:lnTo>
                  <a:lnTo>
                    <a:pt x="268891" y="79677"/>
                  </a:lnTo>
                  <a:lnTo>
                    <a:pt x="268891" y="68370"/>
                  </a:lnTo>
                  <a:lnTo>
                    <a:pt x="293027" y="68370"/>
                  </a:lnTo>
                  <a:lnTo>
                    <a:pt x="293027" y="44415"/>
                  </a:lnTo>
                  <a:cubicBezTo>
                    <a:pt x="293027" y="29880"/>
                    <a:pt x="296589" y="18840"/>
                    <a:pt x="303714" y="11306"/>
                  </a:cubicBezTo>
                  <a:cubicBezTo>
                    <a:pt x="310848" y="3762"/>
                    <a:pt x="319754" y="0"/>
                    <a:pt x="330422" y="0"/>
                  </a:cubicBezTo>
                  <a:cubicBezTo>
                    <a:pt x="336090" y="0"/>
                    <a:pt x="340824" y="857"/>
                    <a:pt x="344586" y="2562"/>
                  </a:cubicBezTo>
                  <a:lnTo>
                    <a:pt x="344586" y="15211"/>
                  </a:lnTo>
                  <a:lnTo>
                    <a:pt x="344567" y="15211"/>
                  </a:lnTo>
                  <a:close/>
                  <a:moveTo>
                    <a:pt x="365817" y="33642"/>
                  </a:moveTo>
                  <a:cubicBezTo>
                    <a:pt x="363188" y="33642"/>
                    <a:pt x="360883" y="32652"/>
                    <a:pt x="358864" y="30690"/>
                  </a:cubicBezTo>
                  <a:cubicBezTo>
                    <a:pt x="356845" y="28705"/>
                    <a:pt x="355749" y="25966"/>
                    <a:pt x="355845" y="23136"/>
                  </a:cubicBezTo>
                  <a:cubicBezTo>
                    <a:pt x="355845" y="20183"/>
                    <a:pt x="356883" y="17764"/>
                    <a:pt x="358921" y="15945"/>
                  </a:cubicBezTo>
                  <a:cubicBezTo>
                    <a:pt x="360978" y="14107"/>
                    <a:pt x="363274" y="13183"/>
                    <a:pt x="365817" y="13183"/>
                  </a:cubicBezTo>
                  <a:cubicBezTo>
                    <a:pt x="368522" y="13183"/>
                    <a:pt x="370904" y="14087"/>
                    <a:pt x="372980" y="15878"/>
                  </a:cubicBezTo>
                  <a:cubicBezTo>
                    <a:pt x="375028" y="17669"/>
                    <a:pt x="376057" y="20088"/>
                    <a:pt x="376057" y="23155"/>
                  </a:cubicBezTo>
                  <a:cubicBezTo>
                    <a:pt x="376057" y="26032"/>
                    <a:pt x="375047" y="28489"/>
                    <a:pt x="373037" y="30547"/>
                  </a:cubicBezTo>
                  <a:cubicBezTo>
                    <a:pt x="371172" y="32547"/>
                    <a:pt x="368552" y="33670"/>
                    <a:pt x="365817" y="33642"/>
                  </a:cubicBezTo>
                  <a:close/>
                  <a:moveTo>
                    <a:pt x="359912" y="68370"/>
                  </a:moveTo>
                  <a:lnTo>
                    <a:pt x="371970" y="68370"/>
                  </a:lnTo>
                  <a:lnTo>
                    <a:pt x="371970" y="206169"/>
                  </a:lnTo>
                  <a:lnTo>
                    <a:pt x="359912" y="206169"/>
                  </a:lnTo>
                  <a:lnTo>
                    <a:pt x="359912" y="68370"/>
                  </a:lnTo>
                  <a:close/>
                  <a:moveTo>
                    <a:pt x="501968" y="200120"/>
                  </a:moveTo>
                  <a:cubicBezTo>
                    <a:pt x="492004" y="206407"/>
                    <a:pt x="480108" y="209531"/>
                    <a:pt x="466296" y="209531"/>
                  </a:cubicBezTo>
                  <a:cubicBezTo>
                    <a:pt x="448018" y="209531"/>
                    <a:pt x="433283" y="203092"/>
                    <a:pt x="422100" y="190224"/>
                  </a:cubicBezTo>
                  <a:cubicBezTo>
                    <a:pt x="410899" y="177346"/>
                    <a:pt x="405298" y="160515"/>
                    <a:pt x="405298" y="139684"/>
                  </a:cubicBezTo>
                  <a:cubicBezTo>
                    <a:pt x="405298" y="117786"/>
                    <a:pt x="411585" y="99870"/>
                    <a:pt x="424186" y="85925"/>
                  </a:cubicBezTo>
                  <a:cubicBezTo>
                    <a:pt x="436778" y="71971"/>
                    <a:pt x="452952" y="64989"/>
                    <a:pt x="472716" y="64989"/>
                  </a:cubicBezTo>
                  <a:cubicBezTo>
                    <a:pt x="482987" y="65002"/>
                    <a:pt x="493138" y="67204"/>
                    <a:pt x="502491" y="71447"/>
                  </a:cubicBezTo>
                  <a:lnTo>
                    <a:pt x="502491" y="85449"/>
                  </a:lnTo>
                  <a:cubicBezTo>
                    <a:pt x="493059" y="79401"/>
                    <a:pt x="482073" y="76225"/>
                    <a:pt x="470868" y="76305"/>
                  </a:cubicBezTo>
                  <a:cubicBezTo>
                    <a:pt x="455133" y="76305"/>
                    <a:pt x="442370" y="82115"/>
                    <a:pt x="432578" y="93736"/>
                  </a:cubicBezTo>
                  <a:cubicBezTo>
                    <a:pt x="422777" y="105356"/>
                    <a:pt x="417890" y="120406"/>
                    <a:pt x="417890" y="138884"/>
                  </a:cubicBezTo>
                  <a:cubicBezTo>
                    <a:pt x="417890" y="156734"/>
                    <a:pt x="422377" y="171088"/>
                    <a:pt x="431321" y="181947"/>
                  </a:cubicBezTo>
                  <a:cubicBezTo>
                    <a:pt x="440293" y="192805"/>
                    <a:pt x="452123" y="198234"/>
                    <a:pt x="466811" y="198234"/>
                  </a:cubicBezTo>
                  <a:cubicBezTo>
                    <a:pt x="480279" y="198234"/>
                    <a:pt x="492004" y="194558"/>
                    <a:pt x="501958" y="187195"/>
                  </a:cubicBezTo>
                  <a:lnTo>
                    <a:pt x="501958" y="200111"/>
                  </a:lnTo>
                  <a:lnTo>
                    <a:pt x="501977" y="200111"/>
                  </a:lnTo>
                  <a:close/>
                  <a:moveTo>
                    <a:pt x="537115" y="137817"/>
                  </a:moveTo>
                  <a:cubicBezTo>
                    <a:pt x="537115" y="156753"/>
                    <a:pt x="541392" y="171555"/>
                    <a:pt x="549907" y="182232"/>
                  </a:cubicBezTo>
                  <a:cubicBezTo>
                    <a:pt x="558422" y="192919"/>
                    <a:pt x="570128" y="198234"/>
                    <a:pt x="584987" y="198234"/>
                  </a:cubicBezTo>
                  <a:cubicBezTo>
                    <a:pt x="600027" y="198234"/>
                    <a:pt x="614705" y="192538"/>
                    <a:pt x="629050" y="181146"/>
                  </a:cubicBezTo>
                  <a:lnTo>
                    <a:pt x="629050" y="194329"/>
                  </a:lnTo>
                  <a:cubicBezTo>
                    <a:pt x="615593" y="204319"/>
                    <a:pt x="599250" y="209655"/>
                    <a:pt x="582492" y="209531"/>
                  </a:cubicBezTo>
                  <a:cubicBezTo>
                    <a:pt x="565175" y="209531"/>
                    <a:pt x="551193" y="203159"/>
                    <a:pt x="540515" y="190424"/>
                  </a:cubicBezTo>
                  <a:cubicBezTo>
                    <a:pt x="529866" y="177679"/>
                    <a:pt x="524523" y="159696"/>
                    <a:pt x="524523" y="136455"/>
                  </a:cubicBezTo>
                  <a:cubicBezTo>
                    <a:pt x="524523" y="116367"/>
                    <a:pt x="530095" y="99422"/>
                    <a:pt x="541258" y="85658"/>
                  </a:cubicBezTo>
                  <a:cubicBezTo>
                    <a:pt x="552412" y="71885"/>
                    <a:pt x="566899" y="64989"/>
                    <a:pt x="584730" y="64989"/>
                  </a:cubicBezTo>
                  <a:cubicBezTo>
                    <a:pt x="601428" y="64989"/>
                    <a:pt x="614248" y="71018"/>
                    <a:pt x="623173" y="83029"/>
                  </a:cubicBezTo>
                  <a:cubicBezTo>
                    <a:pt x="632098" y="95059"/>
                    <a:pt x="636565" y="111471"/>
                    <a:pt x="636565" y="132274"/>
                  </a:cubicBezTo>
                  <a:lnTo>
                    <a:pt x="636565" y="137798"/>
                  </a:lnTo>
                  <a:lnTo>
                    <a:pt x="537115" y="137798"/>
                  </a:lnTo>
                  <a:lnTo>
                    <a:pt x="537115" y="137817"/>
                  </a:lnTo>
                  <a:close/>
                  <a:moveTo>
                    <a:pt x="623945" y="126502"/>
                  </a:moveTo>
                  <a:cubicBezTo>
                    <a:pt x="623430" y="110633"/>
                    <a:pt x="619697" y="98279"/>
                    <a:pt x="612800" y="89497"/>
                  </a:cubicBezTo>
                  <a:cubicBezTo>
                    <a:pt x="605895" y="80715"/>
                    <a:pt x="596360" y="76314"/>
                    <a:pt x="584197" y="76314"/>
                  </a:cubicBezTo>
                  <a:cubicBezTo>
                    <a:pt x="571624" y="76314"/>
                    <a:pt x="561175" y="80648"/>
                    <a:pt x="552936" y="89297"/>
                  </a:cubicBezTo>
                  <a:cubicBezTo>
                    <a:pt x="544668" y="97965"/>
                    <a:pt x="539563" y="110366"/>
                    <a:pt x="537658" y="126502"/>
                  </a:cubicBezTo>
                  <a:lnTo>
                    <a:pt x="623954" y="1265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0447264" y="390665"/>
              <a:ext cx="65699" cy="110224"/>
            </a:xfrm>
            <a:custGeom>
              <a:avLst/>
              <a:gdLst>
                <a:gd name="connsiteX0" fmla="*/ 22022 w 115023"/>
                <a:gd name="connsiteY0" fmla="*/ 120044 h 192976"/>
                <a:gd name="connsiteX1" fmla="*/ 22022 w 115023"/>
                <a:gd name="connsiteY1" fmla="*/ 192977 h 192976"/>
                <a:gd name="connsiteX2" fmla="*/ 0 w 115023"/>
                <a:gd name="connsiteY2" fmla="*/ 192977 h 192976"/>
                <a:gd name="connsiteX3" fmla="*/ 0 w 115023"/>
                <a:gd name="connsiteY3" fmla="*/ 0 h 192976"/>
                <a:gd name="connsiteX4" fmla="*/ 51673 w 115023"/>
                <a:gd name="connsiteY4" fmla="*/ 0 h 192976"/>
                <a:gd name="connsiteX5" fmla="*/ 98431 w 115023"/>
                <a:gd name="connsiteY5" fmla="*/ 15078 h 192976"/>
                <a:gd name="connsiteX6" fmla="*/ 115024 w 115023"/>
                <a:gd name="connsiteY6" fmla="*/ 57607 h 192976"/>
                <a:gd name="connsiteX7" fmla="*/ 96593 w 115023"/>
                <a:gd name="connsiteY7" fmla="*/ 102565 h 192976"/>
                <a:gd name="connsiteX8" fmla="*/ 46806 w 115023"/>
                <a:gd name="connsiteY8" fmla="*/ 120053 h 192976"/>
                <a:gd name="connsiteX9" fmla="*/ 22022 w 115023"/>
                <a:gd name="connsiteY9" fmla="*/ 120053 h 192976"/>
                <a:gd name="connsiteX10" fmla="*/ 22022 w 115023"/>
                <a:gd name="connsiteY10" fmla="*/ 120034 h 192976"/>
                <a:gd name="connsiteX11" fmla="*/ 22022 w 115023"/>
                <a:gd name="connsiteY11" fmla="*/ 20469 h 192976"/>
                <a:gd name="connsiteX12" fmla="*/ 22022 w 115023"/>
                <a:gd name="connsiteY12" fmla="*/ 99593 h 192976"/>
                <a:gd name="connsiteX13" fmla="*/ 45110 w 115023"/>
                <a:gd name="connsiteY13" fmla="*/ 99593 h 192976"/>
                <a:gd name="connsiteX14" fmla="*/ 79924 w 115023"/>
                <a:gd name="connsiteY14" fmla="*/ 88887 h 192976"/>
                <a:gd name="connsiteX15" fmla="*/ 91926 w 115023"/>
                <a:gd name="connsiteY15" fmla="*/ 58674 h 192976"/>
                <a:gd name="connsiteX16" fmla="*/ 47863 w 115023"/>
                <a:gd name="connsiteY16" fmla="*/ 20450 h 192976"/>
                <a:gd name="connsiteX17" fmla="*/ 22022 w 115023"/>
                <a:gd name="connsiteY17" fmla="*/ 20450 h 192976"/>
                <a:gd name="connsiteX18" fmla="*/ 22022 w 115023"/>
                <a:gd name="connsiteY18" fmla="*/ 20469 h 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023" h="192976">
                  <a:moveTo>
                    <a:pt x="22022" y="120044"/>
                  </a:moveTo>
                  <a:lnTo>
                    <a:pt x="22022" y="192977"/>
                  </a:lnTo>
                  <a:lnTo>
                    <a:pt x="0" y="192977"/>
                  </a:lnTo>
                  <a:lnTo>
                    <a:pt x="0" y="0"/>
                  </a:lnTo>
                  <a:lnTo>
                    <a:pt x="51673" y="0"/>
                  </a:lnTo>
                  <a:cubicBezTo>
                    <a:pt x="71780" y="0"/>
                    <a:pt x="87373" y="5048"/>
                    <a:pt x="98431" y="15078"/>
                  </a:cubicBezTo>
                  <a:cubicBezTo>
                    <a:pt x="109480" y="25136"/>
                    <a:pt x="115024" y="39300"/>
                    <a:pt x="115024" y="57607"/>
                  </a:cubicBezTo>
                  <a:cubicBezTo>
                    <a:pt x="115024" y="75905"/>
                    <a:pt x="108890" y="90897"/>
                    <a:pt x="96593" y="102565"/>
                  </a:cubicBezTo>
                  <a:cubicBezTo>
                    <a:pt x="84306" y="114214"/>
                    <a:pt x="67713" y="120053"/>
                    <a:pt x="46806" y="120053"/>
                  </a:cubicBezTo>
                  <a:lnTo>
                    <a:pt x="22022" y="120053"/>
                  </a:lnTo>
                  <a:lnTo>
                    <a:pt x="22022" y="120034"/>
                  </a:lnTo>
                  <a:close/>
                  <a:moveTo>
                    <a:pt x="22022" y="20469"/>
                  </a:moveTo>
                  <a:lnTo>
                    <a:pt x="22022" y="99593"/>
                  </a:lnTo>
                  <a:lnTo>
                    <a:pt x="45110" y="99593"/>
                  </a:lnTo>
                  <a:cubicBezTo>
                    <a:pt x="60322" y="99593"/>
                    <a:pt x="71952" y="96031"/>
                    <a:pt x="79924" y="88887"/>
                  </a:cubicBezTo>
                  <a:cubicBezTo>
                    <a:pt x="87925" y="81763"/>
                    <a:pt x="91926" y="71695"/>
                    <a:pt x="91926" y="58674"/>
                  </a:cubicBezTo>
                  <a:cubicBezTo>
                    <a:pt x="91926" y="33195"/>
                    <a:pt x="77238" y="20450"/>
                    <a:pt x="47863" y="20450"/>
                  </a:cubicBezTo>
                  <a:lnTo>
                    <a:pt x="22022" y="20450"/>
                  </a:lnTo>
                  <a:lnTo>
                    <a:pt x="22022" y="2046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0533191" y="390665"/>
              <a:ext cx="55737" cy="110230"/>
            </a:xfrm>
            <a:custGeom>
              <a:avLst/>
              <a:gdLst>
                <a:gd name="connsiteX0" fmla="*/ 97584 w 97583"/>
                <a:gd name="connsiteY0" fmla="*/ 192977 h 192986"/>
                <a:gd name="connsiteX1" fmla="*/ 0 w 97583"/>
                <a:gd name="connsiteY1" fmla="*/ 192977 h 192986"/>
                <a:gd name="connsiteX2" fmla="*/ 0 w 97583"/>
                <a:gd name="connsiteY2" fmla="*/ 0 h 192986"/>
                <a:gd name="connsiteX3" fmla="*/ 22031 w 97583"/>
                <a:gd name="connsiteY3" fmla="*/ 0 h 192986"/>
                <a:gd name="connsiteX4" fmla="*/ 22031 w 97583"/>
                <a:gd name="connsiteY4" fmla="*/ 172545 h 192986"/>
                <a:gd name="connsiteX5" fmla="*/ 97584 w 97583"/>
                <a:gd name="connsiteY5" fmla="*/ 172545 h 192986"/>
                <a:gd name="connsiteX6" fmla="*/ 97584 w 97583"/>
                <a:gd name="connsiteY6" fmla="*/ 192986 h 19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583" h="192986">
                  <a:moveTo>
                    <a:pt x="97584" y="192977"/>
                  </a:moveTo>
                  <a:lnTo>
                    <a:pt x="0" y="192977"/>
                  </a:lnTo>
                  <a:lnTo>
                    <a:pt x="0" y="0"/>
                  </a:lnTo>
                  <a:lnTo>
                    <a:pt x="22031" y="0"/>
                  </a:lnTo>
                  <a:lnTo>
                    <a:pt x="22031" y="172545"/>
                  </a:lnTo>
                  <a:lnTo>
                    <a:pt x="97584" y="172545"/>
                  </a:lnTo>
                  <a:lnTo>
                    <a:pt x="97584" y="19298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601888" y="390676"/>
              <a:ext cx="79936" cy="112068"/>
            </a:xfrm>
            <a:custGeom>
              <a:avLst/>
              <a:gdLst>
                <a:gd name="connsiteX0" fmla="*/ 139951 w 139950"/>
                <a:gd name="connsiteY0" fmla="*/ 114919 h 196205"/>
                <a:gd name="connsiteX1" fmla="*/ 68466 w 139950"/>
                <a:gd name="connsiteY1" fmla="*/ 196205 h 196205"/>
                <a:gd name="connsiteX2" fmla="*/ 0 w 139950"/>
                <a:gd name="connsiteY2" fmla="*/ 118005 h 196205"/>
                <a:gd name="connsiteX3" fmla="*/ 0 w 139950"/>
                <a:gd name="connsiteY3" fmla="*/ 0 h 196205"/>
                <a:gd name="connsiteX4" fmla="*/ 22031 w 139950"/>
                <a:gd name="connsiteY4" fmla="*/ 0 h 196205"/>
                <a:gd name="connsiteX5" fmla="*/ 22031 w 139950"/>
                <a:gd name="connsiteY5" fmla="*/ 116519 h 196205"/>
                <a:gd name="connsiteX6" fmla="*/ 70828 w 139950"/>
                <a:gd name="connsiteY6" fmla="*/ 175879 h 196205"/>
                <a:gd name="connsiteX7" fmla="*/ 117919 w 139950"/>
                <a:gd name="connsiteY7" fmla="*/ 118539 h 196205"/>
                <a:gd name="connsiteX8" fmla="*/ 117919 w 139950"/>
                <a:gd name="connsiteY8" fmla="*/ 0 h 196205"/>
                <a:gd name="connsiteX9" fmla="*/ 139951 w 139950"/>
                <a:gd name="connsiteY9" fmla="*/ 0 h 196205"/>
                <a:gd name="connsiteX10" fmla="*/ 139951 w 139950"/>
                <a:gd name="connsiteY10" fmla="*/ 114929 h 19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950" h="196205">
                  <a:moveTo>
                    <a:pt x="139951" y="114919"/>
                  </a:moveTo>
                  <a:cubicBezTo>
                    <a:pt x="139951" y="169107"/>
                    <a:pt x="116129" y="196205"/>
                    <a:pt x="68466" y="196205"/>
                  </a:cubicBezTo>
                  <a:cubicBezTo>
                    <a:pt x="22812" y="196205"/>
                    <a:pt x="0" y="170145"/>
                    <a:pt x="0" y="118005"/>
                  </a:cubicBezTo>
                  <a:lnTo>
                    <a:pt x="0" y="0"/>
                  </a:lnTo>
                  <a:lnTo>
                    <a:pt x="22031" y="0"/>
                  </a:lnTo>
                  <a:lnTo>
                    <a:pt x="22031" y="116519"/>
                  </a:lnTo>
                  <a:cubicBezTo>
                    <a:pt x="22031" y="156086"/>
                    <a:pt x="38290" y="175879"/>
                    <a:pt x="70828" y="175879"/>
                  </a:cubicBezTo>
                  <a:cubicBezTo>
                    <a:pt x="102232" y="175879"/>
                    <a:pt x="117919" y="156772"/>
                    <a:pt x="117919" y="118539"/>
                  </a:cubicBezTo>
                  <a:lnTo>
                    <a:pt x="117919" y="0"/>
                  </a:lnTo>
                  <a:lnTo>
                    <a:pt x="139951" y="0"/>
                  </a:lnTo>
                  <a:lnTo>
                    <a:pt x="139951" y="1149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0703630" y="388837"/>
              <a:ext cx="65090" cy="113907"/>
            </a:xfrm>
            <a:custGeom>
              <a:avLst/>
              <a:gdLst>
                <a:gd name="connsiteX0" fmla="*/ 0 w 113957"/>
                <a:gd name="connsiteY0" fmla="*/ 188385 h 199424"/>
                <a:gd name="connsiteX1" fmla="*/ 0 w 113957"/>
                <a:gd name="connsiteY1" fmla="*/ 161735 h 199424"/>
                <a:gd name="connsiteX2" fmla="*/ 10697 w 113957"/>
                <a:gd name="connsiteY2" fmla="*/ 169012 h 199424"/>
                <a:gd name="connsiteX3" fmla="*/ 23813 w 113957"/>
                <a:gd name="connsiteY3" fmla="*/ 174460 h 199424"/>
                <a:gd name="connsiteX4" fmla="*/ 37643 w 113957"/>
                <a:gd name="connsiteY4" fmla="*/ 177889 h 199424"/>
                <a:gd name="connsiteX5" fmla="*/ 50492 w 113957"/>
                <a:gd name="connsiteY5" fmla="*/ 179118 h 199424"/>
                <a:gd name="connsiteX6" fmla="*/ 80858 w 113957"/>
                <a:gd name="connsiteY6" fmla="*/ 171374 h 199424"/>
                <a:gd name="connsiteX7" fmla="*/ 90897 w 113957"/>
                <a:gd name="connsiteY7" fmla="*/ 149104 h 199424"/>
                <a:gd name="connsiteX8" fmla="*/ 87544 w 113957"/>
                <a:gd name="connsiteY8" fmla="*/ 135522 h 199424"/>
                <a:gd name="connsiteX9" fmla="*/ 78296 w 113957"/>
                <a:gd name="connsiteY9" fmla="*/ 124949 h 199424"/>
                <a:gd name="connsiteX10" fmla="*/ 64322 w 113957"/>
                <a:gd name="connsiteY10" fmla="*/ 115795 h 199424"/>
                <a:gd name="connsiteX11" fmla="*/ 46949 w 113957"/>
                <a:gd name="connsiteY11" fmla="*/ 106575 h 199424"/>
                <a:gd name="connsiteX12" fmla="*/ 28575 w 113957"/>
                <a:gd name="connsiteY12" fmla="*/ 96222 h 199424"/>
                <a:gd name="connsiteX13" fmla="*/ 13754 w 113957"/>
                <a:gd name="connsiteY13" fmla="*/ 84649 h 199424"/>
                <a:gd name="connsiteX14" fmla="*/ 3848 w 113957"/>
                <a:gd name="connsiteY14" fmla="*/ 70304 h 199424"/>
                <a:gd name="connsiteX15" fmla="*/ 238 w 113957"/>
                <a:gd name="connsiteY15" fmla="*/ 51540 h 199424"/>
                <a:gd name="connsiteX16" fmla="*/ 5877 w 113957"/>
                <a:gd name="connsiteY16" fmla="*/ 28585 h 199424"/>
                <a:gd name="connsiteX17" fmla="*/ 20698 w 113957"/>
                <a:gd name="connsiteY17" fmla="*/ 12506 h 199424"/>
                <a:gd name="connsiteX18" fmla="*/ 41624 w 113957"/>
                <a:gd name="connsiteY18" fmla="*/ 3086 h 199424"/>
                <a:gd name="connsiteX19" fmla="*/ 65561 w 113957"/>
                <a:gd name="connsiteY19" fmla="*/ 0 h 199424"/>
                <a:gd name="connsiteX20" fmla="*/ 106080 w 113957"/>
                <a:gd name="connsiteY20" fmla="*/ 6858 h 199424"/>
                <a:gd name="connsiteX21" fmla="*/ 106080 w 113957"/>
                <a:gd name="connsiteY21" fmla="*/ 32290 h 199424"/>
                <a:gd name="connsiteX22" fmla="*/ 63322 w 113957"/>
                <a:gd name="connsiteY22" fmla="*/ 20441 h 199424"/>
                <a:gd name="connsiteX23" fmla="*/ 48901 w 113957"/>
                <a:gd name="connsiteY23" fmla="*/ 21974 h 199424"/>
                <a:gd name="connsiteX24" fmla="*/ 36052 w 113957"/>
                <a:gd name="connsiteY24" fmla="*/ 27022 h 199424"/>
                <a:gd name="connsiteX25" fmla="*/ 26870 w 113957"/>
                <a:gd name="connsiteY25" fmla="*/ 36043 h 199424"/>
                <a:gd name="connsiteX26" fmla="*/ 23327 w 113957"/>
                <a:gd name="connsiteY26" fmla="*/ 49511 h 199424"/>
                <a:gd name="connsiteX27" fmla="*/ 26013 w 113957"/>
                <a:gd name="connsiteY27" fmla="*/ 62294 h 199424"/>
                <a:gd name="connsiteX28" fmla="*/ 33947 w 113957"/>
                <a:gd name="connsiteY28" fmla="*/ 72114 h 199424"/>
                <a:gd name="connsiteX29" fmla="*/ 46730 w 113957"/>
                <a:gd name="connsiteY29" fmla="*/ 80734 h 199424"/>
                <a:gd name="connsiteX30" fmla="*/ 64113 w 113957"/>
                <a:gd name="connsiteY30" fmla="*/ 89878 h 199424"/>
                <a:gd name="connsiteX31" fmla="*/ 83268 w 113957"/>
                <a:gd name="connsiteY31" fmla="*/ 100660 h 199424"/>
                <a:gd name="connsiteX32" fmla="*/ 99136 w 113957"/>
                <a:gd name="connsiteY32" fmla="*/ 113167 h 199424"/>
                <a:gd name="connsiteX33" fmla="*/ 109966 w 113957"/>
                <a:gd name="connsiteY33" fmla="*/ 128378 h 199424"/>
                <a:gd name="connsiteX34" fmla="*/ 113957 w 113957"/>
                <a:gd name="connsiteY34" fmla="*/ 147476 h 199424"/>
                <a:gd name="connsiteX35" fmla="*/ 108528 w 113957"/>
                <a:gd name="connsiteY35" fmla="*/ 171641 h 199424"/>
                <a:gd name="connsiteX36" fmla="*/ 93840 w 113957"/>
                <a:gd name="connsiteY36" fmla="*/ 187719 h 199424"/>
                <a:gd name="connsiteX37" fmla="*/ 72523 w 113957"/>
                <a:gd name="connsiteY37" fmla="*/ 196672 h 199424"/>
                <a:gd name="connsiteX38" fmla="*/ 47082 w 113957"/>
                <a:gd name="connsiteY38" fmla="*/ 199425 h 199424"/>
                <a:gd name="connsiteX39" fmla="*/ 36052 w 113957"/>
                <a:gd name="connsiteY39" fmla="*/ 198663 h 199424"/>
                <a:gd name="connsiteX40" fmla="*/ 22670 w 113957"/>
                <a:gd name="connsiteY40" fmla="*/ 196529 h 199424"/>
                <a:gd name="connsiteX41" fmla="*/ 9754 w 113957"/>
                <a:gd name="connsiteY41" fmla="*/ 193034 h 199424"/>
                <a:gd name="connsiteX42" fmla="*/ 0 w 113957"/>
                <a:gd name="connsiteY42" fmla="*/ 188385 h 19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3957" h="199424">
                  <a:moveTo>
                    <a:pt x="0" y="188385"/>
                  </a:moveTo>
                  <a:lnTo>
                    <a:pt x="0" y="161735"/>
                  </a:lnTo>
                  <a:cubicBezTo>
                    <a:pt x="2981" y="164430"/>
                    <a:pt x="6544" y="166849"/>
                    <a:pt x="10697" y="169012"/>
                  </a:cubicBezTo>
                  <a:cubicBezTo>
                    <a:pt x="14907" y="171191"/>
                    <a:pt x="19298" y="173013"/>
                    <a:pt x="23813" y="174460"/>
                  </a:cubicBezTo>
                  <a:cubicBezTo>
                    <a:pt x="28394" y="175955"/>
                    <a:pt x="33014" y="177089"/>
                    <a:pt x="37643" y="177889"/>
                  </a:cubicBezTo>
                  <a:cubicBezTo>
                    <a:pt x="42282" y="178699"/>
                    <a:pt x="46558" y="179118"/>
                    <a:pt x="50492" y="179118"/>
                  </a:cubicBezTo>
                  <a:cubicBezTo>
                    <a:pt x="64046" y="179118"/>
                    <a:pt x="74162" y="176546"/>
                    <a:pt x="80858" y="171374"/>
                  </a:cubicBezTo>
                  <a:cubicBezTo>
                    <a:pt x="87544" y="166221"/>
                    <a:pt x="90897" y="158791"/>
                    <a:pt x="90897" y="149104"/>
                  </a:cubicBezTo>
                  <a:cubicBezTo>
                    <a:pt x="90897" y="143904"/>
                    <a:pt x="89773" y="139370"/>
                    <a:pt x="87544" y="135522"/>
                  </a:cubicBezTo>
                  <a:cubicBezTo>
                    <a:pt x="85144" y="131455"/>
                    <a:pt x="82010" y="127870"/>
                    <a:pt x="78296" y="124949"/>
                  </a:cubicBezTo>
                  <a:cubicBezTo>
                    <a:pt x="73933" y="121475"/>
                    <a:pt x="69247" y="118412"/>
                    <a:pt x="64322" y="115795"/>
                  </a:cubicBezTo>
                  <a:cubicBezTo>
                    <a:pt x="58560" y="112668"/>
                    <a:pt x="52769" y="109596"/>
                    <a:pt x="46949" y="106575"/>
                  </a:cubicBezTo>
                  <a:cubicBezTo>
                    <a:pt x="40700" y="103344"/>
                    <a:pt x="34576" y="99891"/>
                    <a:pt x="28575" y="96222"/>
                  </a:cubicBezTo>
                  <a:cubicBezTo>
                    <a:pt x="23193" y="92962"/>
                    <a:pt x="18221" y="89077"/>
                    <a:pt x="13754" y="84649"/>
                  </a:cubicBezTo>
                  <a:cubicBezTo>
                    <a:pt x="9611" y="80506"/>
                    <a:pt x="6258" y="75646"/>
                    <a:pt x="3848" y="70304"/>
                  </a:cubicBezTo>
                  <a:cubicBezTo>
                    <a:pt x="1438" y="64970"/>
                    <a:pt x="238" y="58712"/>
                    <a:pt x="238" y="51540"/>
                  </a:cubicBezTo>
                  <a:cubicBezTo>
                    <a:pt x="238" y="42739"/>
                    <a:pt x="2115" y="35090"/>
                    <a:pt x="5877" y="28585"/>
                  </a:cubicBezTo>
                  <a:cubicBezTo>
                    <a:pt x="9544" y="22178"/>
                    <a:pt x="14611" y="16682"/>
                    <a:pt x="20698" y="12506"/>
                  </a:cubicBezTo>
                  <a:cubicBezTo>
                    <a:pt x="27070" y="8173"/>
                    <a:pt x="34157" y="4985"/>
                    <a:pt x="41624" y="3086"/>
                  </a:cubicBezTo>
                  <a:cubicBezTo>
                    <a:pt x="49435" y="1030"/>
                    <a:pt x="57483" y="-7"/>
                    <a:pt x="65561" y="0"/>
                  </a:cubicBezTo>
                  <a:cubicBezTo>
                    <a:pt x="84096" y="0"/>
                    <a:pt x="97622" y="2286"/>
                    <a:pt x="106080" y="6858"/>
                  </a:cubicBezTo>
                  <a:lnTo>
                    <a:pt x="106080" y="32290"/>
                  </a:lnTo>
                  <a:cubicBezTo>
                    <a:pt x="94974" y="24384"/>
                    <a:pt x="80734" y="20441"/>
                    <a:pt x="63322" y="20441"/>
                  </a:cubicBezTo>
                  <a:cubicBezTo>
                    <a:pt x="58522" y="20441"/>
                    <a:pt x="53702" y="20955"/>
                    <a:pt x="48901" y="21974"/>
                  </a:cubicBezTo>
                  <a:cubicBezTo>
                    <a:pt x="44358" y="22904"/>
                    <a:pt x="40015" y="24612"/>
                    <a:pt x="36052" y="27022"/>
                  </a:cubicBezTo>
                  <a:cubicBezTo>
                    <a:pt x="32290" y="29356"/>
                    <a:pt x="29232" y="32366"/>
                    <a:pt x="26870" y="36043"/>
                  </a:cubicBezTo>
                  <a:cubicBezTo>
                    <a:pt x="24508" y="39729"/>
                    <a:pt x="23327" y="44215"/>
                    <a:pt x="23327" y="49511"/>
                  </a:cubicBezTo>
                  <a:cubicBezTo>
                    <a:pt x="23327" y="54445"/>
                    <a:pt x="24222" y="58712"/>
                    <a:pt x="26013" y="62294"/>
                  </a:cubicBezTo>
                  <a:cubicBezTo>
                    <a:pt x="27803" y="65875"/>
                    <a:pt x="30451" y="69152"/>
                    <a:pt x="33947" y="72114"/>
                  </a:cubicBezTo>
                  <a:cubicBezTo>
                    <a:pt x="37443" y="75076"/>
                    <a:pt x="41710" y="77953"/>
                    <a:pt x="46730" y="80734"/>
                  </a:cubicBezTo>
                  <a:cubicBezTo>
                    <a:pt x="51759" y="83506"/>
                    <a:pt x="57550" y="86573"/>
                    <a:pt x="64113" y="89878"/>
                  </a:cubicBezTo>
                  <a:cubicBezTo>
                    <a:pt x="70837" y="93278"/>
                    <a:pt x="77229" y="96879"/>
                    <a:pt x="83268" y="100660"/>
                  </a:cubicBezTo>
                  <a:cubicBezTo>
                    <a:pt x="89021" y="104204"/>
                    <a:pt x="94345" y="108400"/>
                    <a:pt x="99136" y="113167"/>
                  </a:cubicBezTo>
                  <a:cubicBezTo>
                    <a:pt x="103689" y="117739"/>
                    <a:pt x="107290" y="122825"/>
                    <a:pt x="109966" y="128378"/>
                  </a:cubicBezTo>
                  <a:cubicBezTo>
                    <a:pt x="112624" y="133931"/>
                    <a:pt x="113957" y="140303"/>
                    <a:pt x="113957" y="147476"/>
                  </a:cubicBezTo>
                  <a:cubicBezTo>
                    <a:pt x="113957" y="157001"/>
                    <a:pt x="112157" y="165030"/>
                    <a:pt x="108528" y="171641"/>
                  </a:cubicBezTo>
                  <a:cubicBezTo>
                    <a:pt x="105013" y="178117"/>
                    <a:pt x="99974" y="183635"/>
                    <a:pt x="93840" y="187719"/>
                  </a:cubicBezTo>
                  <a:cubicBezTo>
                    <a:pt x="87678" y="191843"/>
                    <a:pt x="80572" y="194824"/>
                    <a:pt x="72523" y="196672"/>
                  </a:cubicBezTo>
                  <a:cubicBezTo>
                    <a:pt x="64475" y="198501"/>
                    <a:pt x="56017" y="199425"/>
                    <a:pt x="47082" y="199425"/>
                  </a:cubicBezTo>
                  <a:cubicBezTo>
                    <a:pt x="44101" y="199425"/>
                    <a:pt x="40434" y="199168"/>
                    <a:pt x="36052" y="198663"/>
                  </a:cubicBezTo>
                  <a:cubicBezTo>
                    <a:pt x="31671" y="198187"/>
                    <a:pt x="27222" y="197463"/>
                    <a:pt x="22670" y="196529"/>
                  </a:cubicBezTo>
                  <a:cubicBezTo>
                    <a:pt x="18298" y="195637"/>
                    <a:pt x="13983" y="194469"/>
                    <a:pt x="9754" y="193034"/>
                  </a:cubicBezTo>
                  <a:cubicBezTo>
                    <a:pt x="5705" y="191624"/>
                    <a:pt x="2448" y="190081"/>
                    <a:pt x="0" y="18838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787086" y="420251"/>
              <a:ext cx="162498" cy="82559"/>
            </a:xfrm>
            <a:custGeom>
              <a:avLst/>
              <a:gdLst>
                <a:gd name="connsiteX0" fmla="*/ 10490 w 284495"/>
                <a:gd name="connsiteY0" fmla="*/ 143608 h 144541"/>
                <a:gd name="connsiteX1" fmla="*/ 3013 w 284495"/>
                <a:gd name="connsiteY1" fmla="*/ 140446 h 144541"/>
                <a:gd name="connsiteX2" fmla="*/ 3 w 284495"/>
                <a:gd name="connsiteY2" fmla="*/ 132702 h 144541"/>
                <a:gd name="connsiteX3" fmla="*/ 3013 w 284495"/>
                <a:gd name="connsiteY3" fmla="*/ 124968 h 144541"/>
                <a:gd name="connsiteX4" fmla="*/ 10490 w 284495"/>
                <a:gd name="connsiteY4" fmla="*/ 121939 h 144541"/>
                <a:gd name="connsiteX5" fmla="*/ 18101 w 284495"/>
                <a:gd name="connsiteY5" fmla="*/ 124968 h 144541"/>
                <a:gd name="connsiteX6" fmla="*/ 21253 w 284495"/>
                <a:gd name="connsiteY6" fmla="*/ 132702 h 144541"/>
                <a:gd name="connsiteX7" fmla="*/ 18101 w 284495"/>
                <a:gd name="connsiteY7" fmla="*/ 140446 h 144541"/>
                <a:gd name="connsiteX8" fmla="*/ 10490 w 284495"/>
                <a:gd name="connsiteY8" fmla="*/ 143608 h 144541"/>
                <a:gd name="connsiteX9" fmla="*/ 148879 w 284495"/>
                <a:gd name="connsiteY9" fmla="*/ 135131 h 144541"/>
                <a:gd name="connsiteX10" fmla="*/ 113208 w 284495"/>
                <a:gd name="connsiteY10" fmla="*/ 144542 h 144541"/>
                <a:gd name="connsiteX11" fmla="*/ 69012 w 284495"/>
                <a:gd name="connsiteY11" fmla="*/ 125235 h 144541"/>
                <a:gd name="connsiteX12" fmla="*/ 52219 w 284495"/>
                <a:gd name="connsiteY12" fmla="*/ 74695 h 144541"/>
                <a:gd name="connsiteX13" fmla="*/ 71107 w 284495"/>
                <a:gd name="connsiteY13" fmla="*/ 20936 h 144541"/>
                <a:gd name="connsiteX14" fmla="*/ 119637 w 284495"/>
                <a:gd name="connsiteY14" fmla="*/ 0 h 144541"/>
                <a:gd name="connsiteX15" fmla="*/ 149412 w 284495"/>
                <a:gd name="connsiteY15" fmla="*/ 6458 h 144541"/>
                <a:gd name="connsiteX16" fmla="*/ 149412 w 284495"/>
                <a:gd name="connsiteY16" fmla="*/ 20460 h 144541"/>
                <a:gd name="connsiteX17" fmla="*/ 117808 w 284495"/>
                <a:gd name="connsiteY17" fmla="*/ 11316 h 144541"/>
                <a:gd name="connsiteX18" fmla="*/ 79518 w 284495"/>
                <a:gd name="connsiteY18" fmla="*/ 28746 h 144541"/>
                <a:gd name="connsiteX19" fmla="*/ 64830 w 284495"/>
                <a:gd name="connsiteY19" fmla="*/ 73895 h 144541"/>
                <a:gd name="connsiteX20" fmla="*/ 78279 w 284495"/>
                <a:gd name="connsiteY20" fmla="*/ 116957 h 144541"/>
                <a:gd name="connsiteX21" fmla="*/ 113741 w 284495"/>
                <a:gd name="connsiteY21" fmla="*/ 133245 h 144541"/>
                <a:gd name="connsiteX22" fmla="*/ 148898 w 284495"/>
                <a:gd name="connsiteY22" fmla="*/ 122206 h 144541"/>
                <a:gd name="connsiteX23" fmla="*/ 148898 w 284495"/>
                <a:gd name="connsiteY23" fmla="*/ 135122 h 144541"/>
                <a:gd name="connsiteX24" fmla="*/ 148879 w 284495"/>
                <a:gd name="connsiteY24" fmla="*/ 135122 h 144541"/>
                <a:gd name="connsiteX25" fmla="*/ 272437 w 284495"/>
                <a:gd name="connsiteY25" fmla="*/ 141180 h 144541"/>
                <a:gd name="connsiteX26" fmla="*/ 272437 w 284495"/>
                <a:gd name="connsiteY26" fmla="*/ 60979 h 144541"/>
                <a:gd name="connsiteX27" fmla="*/ 237537 w 284495"/>
                <a:gd name="connsiteY27" fmla="*/ 11335 h 144541"/>
                <a:gd name="connsiteX28" fmla="*/ 205667 w 284495"/>
                <a:gd name="connsiteY28" fmla="*/ 25937 h 144541"/>
                <a:gd name="connsiteX29" fmla="*/ 193208 w 284495"/>
                <a:gd name="connsiteY29" fmla="*/ 62065 h 144541"/>
                <a:gd name="connsiteX30" fmla="*/ 193208 w 284495"/>
                <a:gd name="connsiteY30" fmla="*/ 141199 h 144541"/>
                <a:gd name="connsiteX31" fmla="*/ 181149 w 284495"/>
                <a:gd name="connsiteY31" fmla="*/ 141199 h 144541"/>
                <a:gd name="connsiteX32" fmla="*/ 181149 w 284495"/>
                <a:gd name="connsiteY32" fmla="*/ 3400 h 144541"/>
                <a:gd name="connsiteX33" fmla="*/ 193208 w 284495"/>
                <a:gd name="connsiteY33" fmla="*/ 3400 h 144541"/>
                <a:gd name="connsiteX34" fmla="*/ 193208 w 284495"/>
                <a:gd name="connsiteY34" fmla="*/ 28423 h 144541"/>
                <a:gd name="connsiteX35" fmla="*/ 193722 w 284495"/>
                <a:gd name="connsiteY35" fmla="*/ 28423 h 144541"/>
                <a:gd name="connsiteX36" fmla="*/ 239633 w 284495"/>
                <a:gd name="connsiteY36" fmla="*/ 38 h 144541"/>
                <a:gd name="connsiteX37" fmla="*/ 272951 w 284495"/>
                <a:gd name="connsiteY37" fmla="*/ 14907 h 144541"/>
                <a:gd name="connsiteX38" fmla="*/ 284496 w 284495"/>
                <a:gd name="connsiteY38" fmla="*/ 57369 h 144541"/>
                <a:gd name="connsiteX39" fmla="*/ 284496 w 284495"/>
                <a:gd name="connsiteY39" fmla="*/ 141218 h 144541"/>
                <a:gd name="connsiteX40" fmla="*/ 272437 w 284495"/>
                <a:gd name="connsiteY40" fmla="*/ 141218 h 144541"/>
                <a:gd name="connsiteX41" fmla="*/ 272437 w 284495"/>
                <a:gd name="connsiteY41" fmla="*/ 141180 h 14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4495" h="144541">
                  <a:moveTo>
                    <a:pt x="10490" y="143608"/>
                  </a:moveTo>
                  <a:cubicBezTo>
                    <a:pt x="7518" y="143608"/>
                    <a:pt x="5023" y="142561"/>
                    <a:pt x="3013" y="140446"/>
                  </a:cubicBezTo>
                  <a:cubicBezTo>
                    <a:pt x="1013" y="138370"/>
                    <a:pt x="-64" y="135582"/>
                    <a:pt x="3" y="132702"/>
                  </a:cubicBezTo>
                  <a:cubicBezTo>
                    <a:pt x="3" y="129559"/>
                    <a:pt x="1003" y="126987"/>
                    <a:pt x="3013" y="124968"/>
                  </a:cubicBezTo>
                  <a:cubicBezTo>
                    <a:pt x="5023" y="122949"/>
                    <a:pt x="7518" y="121939"/>
                    <a:pt x="10490" y="121939"/>
                  </a:cubicBezTo>
                  <a:cubicBezTo>
                    <a:pt x="13452" y="121939"/>
                    <a:pt x="15995" y="122949"/>
                    <a:pt x="18101" y="124968"/>
                  </a:cubicBezTo>
                  <a:cubicBezTo>
                    <a:pt x="20215" y="126978"/>
                    <a:pt x="21253" y="129569"/>
                    <a:pt x="21253" y="132702"/>
                  </a:cubicBezTo>
                  <a:cubicBezTo>
                    <a:pt x="21253" y="135760"/>
                    <a:pt x="20215" y="138322"/>
                    <a:pt x="18101" y="140446"/>
                  </a:cubicBezTo>
                  <a:cubicBezTo>
                    <a:pt x="16110" y="142512"/>
                    <a:pt x="13357" y="143658"/>
                    <a:pt x="10490" y="143608"/>
                  </a:cubicBezTo>
                  <a:close/>
                  <a:moveTo>
                    <a:pt x="148879" y="135131"/>
                  </a:moveTo>
                  <a:cubicBezTo>
                    <a:pt x="138906" y="141418"/>
                    <a:pt x="127028" y="144542"/>
                    <a:pt x="113208" y="144542"/>
                  </a:cubicBezTo>
                  <a:cubicBezTo>
                    <a:pt x="94929" y="144542"/>
                    <a:pt x="80184" y="138103"/>
                    <a:pt x="69012" y="125235"/>
                  </a:cubicBezTo>
                  <a:cubicBezTo>
                    <a:pt x="57820" y="112357"/>
                    <a:pt x="52219" y="95526"/>
                    <a:pt x="52219" y="74695"/>
                  </a:cubicBezTo>
                  <a:cubicBezTo>
                    <a:pt x="52219" y="52797"/>
                    <a:pt x="58505" y="34881"/>
                    <a:pt x="71107" y="20936"/>
                  </a:cubicBezTo>
                  <a:cubicBezTo>
                    <a:pt x="83699" y="6982"/>
                    <a:pt x="99873" y="0"/>
                    <a:pt x="119637" y="0"/>
                  </a:cubicBezTo>
                  <a:cubicBezTo>
                    <a:pt x="129857" y="0"/>
                    <a:pt x="139792" y="2162"/>
                    <a:pt x="149412" y="6458"/>
                  </a:cubicBezTo>
                  <a:lnTo>
                    <a:pt x="149412" y="20460"/>
                  </a:lnTo>
                  <a:cubicBezTo>
                    <a:pt x="139982" y="14415"/>
                    <a:pt x="129010" y="11239"/>
                    <a:pt x="117808" y="11316"/>
                  </a:cubicBezTo>
                  <a:cubicBezTo>
                    <a:pt x="102073" y="11316"/>
                    <a:pt x="89300" y="17126"/>
                    <a:pt x="79518" y="28746"/>
                  </a:cubicBezTo>
                  <a:cubicBezTo>
                    <a:pt x="69716" y="40367"/>
                    <a:pt x="64830" y="55416"/>
                    <a:pt x="64830" y="73895"/>
                  </a:cubicBezTo>
                  <a:cubicBezTo>
                    <a:pt x="64830" y="91745"/>
                    <a:pt x="69316" y="106099"/>
                    <a:pt x="78279" y="116957"/>
                  </a:cubicBezTo>
                  <a:cubicBezTo>
                    <a:pt x="87243" y="127816"/>
                    <a:pt x="99072" y="133245"/>
                    <a:pt x="113741" y="133245"/>
                  </a:cubicBezTo>
                  <a:cubicBezTo>
                    <a:pt x="127209" y="133245"/>
                    <a:pt x="138935" y="129569"/>
                    <a:pt x="148898" y="122206"/>
                  </a:cubicBezTo>
                  <a:lnTo>
                    <a:pt x="148898" y="135122"/>
                  </a:lnTo>
                  <a:lnTo>
                    <a:pt x="148879" y="135122"/>
                  </a:lnTo>
                  <a:close/>
                  <a:moveTo>
                    <a:pt x="272437" y="141180"/>
                  </a:moveTo>
                  <a:lnTo>
                    <a:pt x="272437" y="60979"/>
                  </a:lnTo>
                  <a:cubicBezTo>
                    <a:pt x="272437" y="27870"/>
                    <a:pt x="260807" y="11335"/>
                    <a:pt x="237537" y="11335"/>
                  </a:cubicBezTo>
                  <a:cubicBezTo>
                    <a:pt x="224612" y="11335"/>
                    <a:pt x="213982" y="16192"/>
                    <a:pt x="205667" y="25937"/>
                  </a:cubicBezTo>
                  <a:cubicBezTo>
                    <a:pt x="197351" y="35671"/>
                    <a:pt x="193208" y="47720"/>
                    <a:pt x="193208" y="62065"/>
                  </a:cubicBezTo>
                  <a:lnTo>
                    <a:pt x="193208" y="141199"/>
                  </a:lnTo>
                  <a:lnTo>
                    <a:pt x="181149" y="141199"/>
                  </a:lnTo>
                  <a:lnTo>
                    <a:pt x="181149" y="3400"/>
                  </a:lnTo>
                  <a:lnTo>
                    <a:pt x="193208" y="3400"/>
                  </a:lnTo>
                  <a:lnTo>
                    <a:pt x="193208" y="28423"/>
                  </a:lnTo>
                  <a:lnTo>
                    <a:pt x="193722" y="28423"/>
                  </a:lnTo>
                  <a:cubicBezTo>
                    <a:pt x="203514" y="9487"/>
                    <a:pt x="218821" y="38"/>
                    <a:pt x="239633" y="38"/>
                  </a:cubicBezTo>
                  <a:cubicBezTo>
                    <a:pt x="254130" y="38"/>
                    <a:pt x="265246" y="5010"/>
                    <a:pt x="272951" y="14907"/>
                  </a:cubicBezTo>
                  <a:cubicBezTo>
                    <a:pt x="280648" y="24832"/>
                    <a:pt x="284496" y="38986"/>
                    <a:pt x="284496" y="57369"/>
                  </a:cubicBezTo>
                  <a:lnTo>
                    <a:pt x="284496" y="141218"/>
                  </a:lnTo>
                  <a:lnTo>
                    <a:pt x="272437" y="141218"/>
                  </a:lnTo>
                  <a:lnTo>
                    <a:pt x="272437" y="14118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gradFill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/>
          <p:nvPr userDrawn="1"/>
        </p:nvPicPr>
        <p:blipFill>
          <a:blip r:embed="rId2"/>
          <a:srcRect l="11834" t="34482" r="11921" b="344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 userDrawn="1"/>
        </p:nvGrpSpPr>
        <p:grpSpPr>
          <a:xfrm>
            <a:off x="3670050" y="269507"/>
            <a:ext cx="2305299" cy="607950"/>
            <a:chOff x="3277599" y="177340"/>
            <a:chExt cx="2305299" cy="607950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3343235" y="331565"/>
              <a:ext cx="79001" cy="351603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38100" algn="ctr" rotWithShape="0">
                <a:schemeClr val="accent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3422236" y="331565"/>
              <a:ext cx="2160662" cy="0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  <a:effectLst>
              <a:outerShdw blurRad="381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3504380" y="177340"/>
              <a:ext cx="1040057" cy="94650"/>
              <a:chOff x="3291718" y="379849"/>
              <a:chExt cx="1379474" cy="125538"/>
            </a:xfrm>
            <a:gradFill>
              <a:gsLst>
                <a:gs pos="0">
                  <a:schemeClr val="accent1">
                    <a:alpha val="0"/>
                  </a:schemeClr>
                </a:gs>
                <a:gs pos="8800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</p:grpSpPr>
          <p:sp>
            <p:nvSpPr>
              <p:cNvPr id="12" name="任意多边形: 形状 11"/>
              <p:cNvSpPr/>
              <p:nvPr/>
            </p:nvSpPr>
            <p:spPr bwMode="auto">
              <a:xfrm flipV="1">
                <a:off x="3291718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 bwMode="auto">
              <a:xfrm flipV="1">
                <a:off x="3429586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 bwMode="auto">
              <a:xfrm flipV="1">
                <a:off x="3567454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 bwMode="auto">
              <a:xfrm flipV="1">
                <a:off x="3705322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 bwMode="auto">
              <a:xfrm flipV="1">
                <a:off x="3843190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 bwMode="auto">
              <a:xfrm flipV="1">
                <a:off x="3981058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 bwMode="auto">
              <a:xfrm flipV="1">
                <a:off x="4118926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 bwMode="auto">
              <a:xfrm flipV="1">
                <a:off x="4256794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 bwMode="auto">
              <a:xfrm flipV="1">
                <a:off x="4394662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 bwMode="auto">
              <a:xfrm flipV="1">
                <a:off x="4532530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dirty="0">
                  <a:latin typeface="+mn-ea"/>
                  <a:ea typeface="+mn-ea"/>
                </a:endParaRPr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3504380" y="395817"/>
              <a:ext cx="1420283" cy="0"/>
            </a:xfrm>
            <a:prstGeom prst="line">
              <a:avLst/>
            </a:prstGeom>
            <a:ln cmpd="sng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3277599" y="675164"/>
              <a:ext cx="110126" cy="11012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38100" algn="ctr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 flipH="1" flipV="1">
            <a:off x="6216651" y="605073"/>
            <a:ext cx="2305299" cy="607950"/>
            <a:chOff x="3277599" y="177340"/>
            <a:chExt cx="2305299" cy="607950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3343235" y="331565"/>
              <a:ext cx="79001" cy="351603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38100" algn="ctr" rotWithShape="0">
                <a:schemeClr val="accent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3422236" y="331565"/>
              <a:ext cx="2160662" cy="0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  <a:effectLst>
              <a:outerShdw blurRad="381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>
              <a:off x="3504380" y="177340"/>
              <a:ext cx="1040057" cy="94650"/>
              <a:chOff x="3291718" y="379849"/>
              <a:chExt cx="1379474" cy="125538"/>
            </a:xfrm>
            <a:gradFill>
              <a:gsLst>
                <a:gs pos="0">
                  <a:schemeClr val="accent1">
                    <a:alpha val="0"/>
                  </a:schemeClr>
                </a:gs>
                <a:gs pos="8800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</p:grpSpPr>
          <p:sp>
            <p:nvSpPr>
              <p:cNvPr id="28" name="任意多边形: 形状 27"/>
              <p:cNvSpPr/>
              <p:nvPr/>
            </p:nvSpPr>
            <p:spPr bwMode="auto">
              <a:xfrm flipV="1">
                <a:off x="3291718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 flipV="1">
                <a:off x="3429586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 flipV="1">
                <a:off x="3567454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 flipV="1">
                <a:off x="3705322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 flipV="1">
                <a:off x="3843190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 flipV="1">
                <a:off x="3981058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 flipV="1">
                <a:off x="4118926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 bwMode="auto">
              <a:xfrm flipV="1">
                <a:off x="4256794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 flipV="1">
                <a:off x="4394662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 bwMode="auto">
              <a:xfrm flipV="1">
                <a:off x="4532530" y="379849"/>
                <a:ext cx="138662" cy="125538"/>
              </a:xfrm>
              <a:custGeom>
                <a:avLst/>
                <a:gdLst>
                  <a:gd name="connsiteX0" fmla="*/ 42173 w 138662"/>
                  <a:gd name="connsiteY0" fmla="*/ 125538 h 125538"/>
                  <a:gd name="connsiteX1" fmla="*/ 75670 w 138662"/>
                  <a:gd name="connsiteY1" fmla="*/ 125538 h 125538"/>
                  <a:gd name="connsiteX2" fmla="*/ 97570 w 138662"/>
                  <a:gd name="connsiteY2" fmla="*/ 125538 h 125538"/>
                  <a:gd name="connsiteX3" fmla="*/ 138662 w 138662"/>
                  <a:gd name="connsiteY3" fmla="*/ 125538 h 125538"/>
                  <a:gd name="connsiteX4" fmla="*/ 97571 w 138662"/>
                  <a:gd name="connsiteY4" fmla="*/ 0 h 125538"/>
                  <a:gd name="connsiteX5" fmla="*/ 0 w 138662"/>
                  <a:gd name="connsiteY5" fmla="*/ 0 h 125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662" h="125538">
                    <a:moveTo>
                      <a:pt x="42173" y="125538"/>
                    </a:moveTo>
                    <a:lnTo>
                      <a:pt x="75670" y="125538"/>
                    </a:lnTo>
                    <a:lnTo>
                      <a:pt x="97570" y="125538"/>
                    </a:lnTo>
                    <a:lnTo>
                      <a:pt x="138662" y="125538"/>
                    </a:lnTo>
                    <a:lnTo>
                      <a:pt x="975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dirty="0">
                  <a:latin typeface="+mn-ea"/>
                  <a:ea typeface="+mn-ea"/>
                </a:endParaRPr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>
              <a:off x="3504380" y="395817"/>
              <a:ext cx="1420283" cy="0"/>
            </a:xfrm>
            <a:prstGeom prst="line">
              <a:avLst/>
            </a:prstGeom>
            <a:ln cmpd="sng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3277599" y="675164"/>
              <a:ext cx="110126" cy="11012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38100" algn="ctr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10822667" y="383130"/>
            <a:ext cx="886733" cy="119691"/>
            <a:chOff x="10062851" y="383130"/>
            <a:chExt cx="886733" cy="119691"/>
          </a:xfrm>
        </p:grpSpPr>
        <p:sp>
          <p:nvSpPr>
            <p:cNvPr id="42" name="任意多边形: 形状 41"/>
            <p:cNvSpPr/>
            <p:nvPr/>
          </p:nvSpPr>
          <p:spPr>
            <a:xfrm>
              <a:off x="10062851" y="383130"/>
              <a:ext cx="363592" cy="119691"/>
            </a:xfrm>
            <a:custGeom>
              <a:avLst/>
              <a:gdLst>
                <a:gd name="connsiteX0" fmla="*/ 87230 w 636565"/>
                <a:gd name="connsiteY0" fmla="*/ 209550 h 209550"/>
                <a:gd name="connsiteX1" fmla="*/ 23670 w 636565"/>
                <a:gd name="connsiteY1" fmla="*/ 182366 h 209550"/>
                <a:gd name="connsiteX2" fmla="*/ 0 w 636565"/>
                <a:gd name="connsiteY2" fmla="*/ 111700 h 209550"/>
                <a:gd name="connsiteX3" fmla="*/ 24336 w 636565"/>
                <a:gd name="connsiteY3" fmla="*/ 37757 h 209550"/>
                <a:gd name="connsiteX4" fmla="*/ 90773 w 636565"/>
                <a:gd name="connsiteY4" fmla="*/ 9973 h 209550"/>
                <a:gd name="connsiteX5" fmla="*/ 152352 w 636565"/>
                <a:gd name="connsiteY5" fmla="*/ 36690 h 209550"/>
                <a:gd name="connsiteX6" fmla="*/ 175889 w 636565"/>
                <a:gd name="connsiteY6" fmla="*/ 106737 h 209550"/>
                <a:gd name="connsiteX7" fmla="*/ 151752 w 636565"/>
                <a:gd name="connsiteY7" fmla="*/ 182099 h 209550"/>
                <a:gd name="connsiteX8" fmla="*/ 87230 w 636565"/>
                <a:gd name="connsiteY8" fmla="*/ 209550 h 209550"/>
                <a:gd name="connsiteX9" fmla="*/ 88535 w 636565"/>
                <a:gd name="connsiteY9" fmla="*/ 22079 h 209550"/>
                <a:gd name="connsiteX10" fmla="*/ 34566 w 636565"/>
                <a:gd name="connsiteY10" fmla="*/ 46444 h 209550"/>
                <a:gd name="connsiteX11" fmla="*/ 13383 w 636565"/>
                <a:gd name="connsiteY11" fmla="*/ 110233 h 209550"/>
                <a:gd name="connsiteX12" fmla="*/ 33461 w 636565"/>
                <a:gd name="connsiteY12" fmla="*/ 173679 h 209550"/>
                <a:gd name="connsiteX13" fmla="*/ 86973 w 636565"/>
                <a:gd name="connsiteY13" fmla="*/ 197301 h 209550"/>
                <a:gd name="connsiteX14" fmla="*/ 142199 w 636565"/>
                <a:gd name="connsiteY14" fmla="*/ 173965 h 209550"/>
                <a:gd name="connsiteX15" fmla="*/ 162525 w 636565"/>
                <a:gd name="connsiteY15" fmla="*/ 108890 h 209550"/>
                <a:gd name="connsiteX16" fmla="*/ 142646 w 636565"/>
                <a:gd name="connsiteY16" fmla="*/ 45034 h 209550"/>
                <a:gd name="connsiteX17" fmla="*/ 88535 w 636565"/>
                <a:gd name="connsiteY17" fmla="*/ 22079 h 209550"/>
                <a:gd name="connsiteX18" fmla="*/ 270462 w 636565"/>
                <a:gd name="connsiteY18" fmla="*/ 15211 h 209550"/>
                <a:gd name="connsiteX19" fmla="*/ 255775 w 636565"/>
                <a:gd name="connsiteY19" fmla="*/ 11306 h 209550"/>
                <a:gd name="connsiteX20" fmla="*/ 230981 w 636565"/>
                <a:gd name="connsiteY20" fmla="*/ 45482 h 209550"/>
                <a:gd name="connsiteX21" fmla="*/ 230981 w 636565"/>
                <a:gd name="connsiteY21" fmla="*/ 68370 h 209550"/>
                <a:gd name="connsiteX22" fmla="*/ 266529 w 636565"/>
                <a:gd name="connsiteY22" fmla="*/ 68370 h 209550"/>
                <a:gd name="connsiteX23" fmla="*/ 266529 w 636565"/>
                <a:gd name="connsiteY23" fmla="*/ 79677 h 209550"/>
                <a:gd name="connsiteX24" fmla="*/ 230981 w 636565"/>
                <a:gd name="connsiteY24" fmla="*/ 79677 h 209550"/>
                <a:gd name="connsiteX25" fmla="*/ 230981 w 636565"/>
                <a:gd name="connsiteY25" fmla="*/ 206188 h 209550"/>
                <a:gd name="connsiteX26" fmla="*/ 218913 w 636565"/>
                <a:gd name="connsiteY26" fmla="*/ 206188 h 209550"/>
                <a:gd name="connsiteX27" fmla="*/ 218913 w 636565"/>
                <a:gd name="connsiteY27" fmla="*/ 79677 h 209550"/>
                <a:gd name="connsiteX28" fmla="*/ 194786 w 636565"/>
                <a:gd name="connsiteY28" fmla="*/ 79677 h 209550"/>
                <a:gd name="connsiteX29" fmla="*/ 194786 w 636565"/>
                <a:gd name="connsiteY29" fmla="*/ 68370 h 209550"/>
                <a:gd name="connsiteX30" fmla="*/ 218923 w 636565"/>
                <a:gd name="connsiteY30" fmla="*/ 68370 h 209550"/>
                <a:gd name="connsiteX31" fmla="*/ 218923 w 636565"/>
                <a:gd name="connsiteY31" fmla="*/ 44415 h 209550"/>
                <a:gd name="connsiteX32" fmla="*/ 229619 w 636565"/>
                <a:gd name="connsiteY32" fmla="*/ 11306 h 209550"/>
                <a:gd name="connsiteX33" fmla="*/ 256289 w 636565"/>
                <a:gd name="connsiteY33" fmla="*/ 0 h 209550"/>
                <a:gd name="connsiteX34" fmla="*/ 270462 w 636565"/>
                <a:gd name="connsiteY34" fmla="*/ 2562 h 209550"/>
                <a:gd name="connsiteX35" fmla="*/ 270462 w 636565"/>
                <a:gd name="connsiteY35" fmla="*/ 15211 h 209550"/>
                <a:gd name="connsiteX36" fmla="*/ 344567 w 636565"/>
                <a:gd name="connsiteY36" fmla="*/ 15211 h 209550"/>
                <a:gd name="connsiteX37" fmla="*/ 329879 w 636565"/>
                <a:gd name="connsiteY37" fmla="*/ 11306 h 209550"/>
                <a:gd name="connsiteX38" fmla="*/ 305086 w 636565"/>
                <a:gd name="connsiteY38" fmla="*/ 45482 h 209550"/>
                <a:gd name="connsiteX39" fmla="*/ 305086 w 636565"/>
                <a:gd name="connsiteY39" fmla="*/ 68370 h 209550"/>
                <a:gd name="connsiteX40" fmla="*/ 340643 w 636565"/>
                <a:gd name="connsiteY40" fmla="*/ 68370 h 209550"/>
                <a:gd name="connsiteX41" fmla="*/ 340643 w 636565"/>
                <a:gd name="connsiteY41" fmla="*/ 79677 h 209550"/>
                <a:gd name="connsiteX42" fmla="*/ 305086 w 636565"/>
                <a:gd name="connsiteY42" fmla="*/ 79677 h 209550"/>
                <a:gd name="connsiteX43" fmla="*/ 305086 w 636565"/>
                <a:gd name="connsiteY43" fmla="*/ 206188 h 209550"/>
                <a:gd name="connsiteX44" fmla="*/ 293027 w 636565"/>
                <a:gd name="connsiteY44" fmla="*/ 206188 h 209550"/>
                <a:gd name="connsiteX45" fmla="*/ 293027 w 636565"/>
                <a:gd name="connsiteY45" fmla="*/ 79677 h 209550"/>
                <a:gd name="connsiteX46" fmla="*/ 268891 w 636565"/>
                <a:gd name="connsiteY46" fmla="*/ 79677 h 209550"/>
                <a:gd name="connsiteX47" fmla="*/ 268891 w 636565"/>
                <a:gd name="connsiteY47" fmla="*/ 68370 h 209550"/>
                <a:gd name="connsiteX48" fmla="*/ 293027 w 636565"/>
                <a:gd name="connsiteY48" fmla="*/ 68370 h 209550"/>
                <a:gd name="connsiteX49" fmla="*/ 293027 w 636565"/>
                <a:gd name="connsiteY49" fmla="*/ 44415 h 209550"/>
                <a:gd name="connsiteX50" fmla="*/ 303714 w 636565"/>
                <a:gd name="connsiteY50" fmla="*/ 11306 h 209550"/>
                <a:gd name="connsiteX51" fmla="*/ 330422 w 636565"/>
                <a:gd name="connsiteY51" fmla="*/ 0 h 209550"/>
                <a:gd name="connsiteX52" fmla="*/ 344586 w 636565"/>
                <a:gd name="connsiteY52" fmla="*/ 2562 h 209550"/>
                <a:gd name="connsiteX53" fmla="*/ 344586 w 636565"/>
                <a:gd name="connsiteY53" fmla="*/ 15211 h 209550"/>
                <a:gd name="connsiteX54" fmla="*/ 344567 w 636565"/>
                <a:gd name="connsiteY54" fmla="*/ 15211 h 209550"/>
                <a:gd name="connsiteX55" fmla="*/ 365817 w 636565"/>
                <a:gd name="connsiteY55" fmla="*/ 33642 h 209550"/>
                <a:gd name="connsiteX56" fmla="*/ 358864 w 636565"/>
                <a:gd name="connsiteY56" fmla="*/ 30690 h 209550"/>
                <a:gd name="connsiteX57" fmla="*/ 355845 w 636565"/>
                <a:gd name="connsiteY57" fmla="*/ 23136 h 209550"/>
                <a:gd name="connsiteX58" fmla="*/ 358921 w 636565"/>
                <a:gd name="connsiteY58" fmla="*/ 15945 h 209550"/>
                <a:gd name="connsiteX59" fmla="*/ 365817 w 636565"/>
                <a:gd name="connsiteY59" fmla="*/ 13183 h 209550"/>
                <a:gd name="connsiteX60" fmla="*/ 372980 w 636565"/>
                <a:gd name="connsiteY60" fmla="*/ 15878 h 209550"/>
                <a:gd name="connsiteX61" fmla="*/ 376057 w 636565"/>
                <a:gd name="connsiteY61" fmla="*/ 23155 h 209550"/>
                <a:gd name="connsiteX62" fmla="*/ 373037 w 636565"/>
                <a:gd name="connsiteY62" fmla="*/ 30547 h 209550"/>
                <a:gd name="connsiteX63" fmla="*/ 365817 w 636565"/>
                <a:gd name="connsiteY63" fmla="*/ 33642 h 209550"/>
                <a:gd name="connsiteX64" fmla="*/ 359912 w 636565"/>
                <a:gd name="connsiteY64" fmla="*/ 68370 h 209550"/>
                <a:gd name="connsiteX65" fmla="*/ 371970 w 636565"/>
                <a:gd name="connsiteY65" fmla="*/ 68370 h 209550"/>
                <a:gd name="connsiteX66" fmla="*/ 371970 w 636565"/>
                <a:gd name="connsiteY66" fmla="*/ 206169 h 209550"/>
                <a:gd name="connsiteX67" fmla="*/ 359912 w 636565"/>
                <a:gd name="connsiteY67" fmla="*/ 206169 h 209550"/>
                <a:gd name="connsiteX68" fmla="*/ 359912 w 636565"/>
                <a:gd name="connsiteY68" fmla="*/ 68370 h 209550"/>
                <a:gd name="connsiteX69" fmla="*/ 501968 w 636565"/>
                <a:gd name="connsiteY69" fmla="*/ 200120 h 209550"/>
                <a:gd name="connsiteX70" fmla="*/ 466296 w 636565"/>
                <a:gd name="connsiteY70" fmla="*/ 209531 h 209550"/>
                <a:gd name="connsiteX71" fmla="*/ 422100 w 636565"/>
                <a:gd name="connsiteY71" fmla="*/ 190224 h 209550"/>
                <a:gd name="connsiteX72" fmla="*/ 405298 w 636565"/>
                <a:gd name="connsiteY72" fmla="*/ 139684 h 209550"/>
                <a:gd name="connsiteX73" fmla="*/ 424186 w 636565"/>
                <a:gd name="connsiteY73" fmla="*/ 85925 h 209550"/>
                <a:gd name="connsiteX74" fmla="*/ 472716 w 636565"/>
                <a:gd name="connsiteY74" fmla="*/ 64989 h 209550"/>
                <a:gd name="connsiteX75" fmla="*/ 502491 w 636565"/>
                <a:gd name="connsiteY75" fmla="*/ 71447 h 209550"/>
                <a:gd name="connsiteX76" fmla="*/ 502491 w 636565"/>
                <a:gd name="connsiteY76" fmla="*/ 85449 h 209550"/>
                <a:gd name="connsiteX77" fmla="*/ 470868 w 636565"/>
                <a:gd name="connsiteY77" fmla="*/ 76305 h 209550"/>
                <a:gd name="connsiteX78" fmla="*/ 432578 w 636565"/>
                <a:gd name="connsiteY78" fmla="*/ 93736 h 209550"/>
                <a:gd name="connsiteX79" fmla="*/ 417890 w 636565"/>
                <a:gd name="connsiteY79" fmla="*/ 138884 h 209550"/>
                <a:gd name="connsiteX80" fmla="*/ 431321 w 636565"/>
                <a:gd name="connsiteY80" fmla="*/ 181947 h 209550"/>
                <a:gd name="connsiteX81" fmla="*/ 466811 w 636565"/>
                <a:gd name="connsiteY81" fmla="*/ 198234 h 209550"/>
                <a:gd name="connsiteX82" fmla="*/ 501958 w 636565"/>
                <a:gd name="connsiteY82" fmla="*/ 187195 h 209550"/>
                <a:gd name="connsiteX83" fmla="*/ 501958 w 636565"/>
                <a:gd name="connsiteY83" fmla="*/ 200111 h 209550"/>
                <a:gd name="connsiteX84" fmla="*/ 501977 w 636565"/>
                <a:gd name="connsiteY84" fmla="*/ 200111 h 209550"/>
                <a:gd name="connsiteX85" fmla="*/ 537115 w 636565"/>
                <a:gd name="connsiteY85" fmla="*/ 137817 h 209550"/>
                <a:gd name="connsiteX86" fmla="*/ 549907 w 636565"/>
                <a:gd name="connsiteY86" fmla="*/ 182232 h 209550"/>
                <a:gd name="connsiteX87" fmla="*/ 584987 w 636565"/>
                <a:gd name="connsiteY87" fmla="*/ 198234 h 209550"/>
                <a:gd name="connsiteX88" fmla="*/ 629050 w 636565"/>
                <a:gd name="connsiteY88" fmla="*/ 181146 h 209550"/>
                <a:gd name="connsiteX89" fmla="*/ 629050 w 636565"/>
                <a:gd name="connsiteY89" fmla="*/ 194329 h 209550"/>
                <a:gd name="connsiteX90" fmla="*/ 582492 w 636565"/>
                <a:gd name="connsiteY90" fmla="*/ 209531 h 209550"/>
                <a:gd name="connsiteX91" fmla="*/ 540515 w 636565"/>
                <a:gd name="connsiteY91" fmla="*/ 190424 h 209550"/>
                <a:gd name="connsiteX92" fmla="*/ 524523 w 636565"/>
                <a:gd name="connsiteY92" fmla="*/ 136455 h 209550"/>
                <a:gd name="connsiteX93" fmla="*/ 541258 w 636565"/>
                <a:gd name="connsiteY93" fmla="*/ 85658 h 209550"/>
                <a:gd name="connsiteX94" fmla="*/ 584730 w 636565"/>
                <a:gd name="connsiteY94" fmla="*/ 64989 h 209550"/>
                <a:gd name="connsiteX95" fmla="*/ 623173 w 636565"/>
                <a:gd name="connsiteY95" fmla="*/ 83029 h 209550"/>
                <a:gd name="connsiteX96" fmla="*/ 636565 w 636565"/>
                <a:gd name="connsiteY96" fmla="*/ 132274 h 209550"/>
                <a:gd name="connsiteX97" fmla="*/ 636565 w 636565"/>
                <a:gd name="connsiteY97" fmla="*/ 137798 h 209550"/>
                <a:gd name="connsiteX98" fmla="*/ 537115 w 636565"/>
                <a:gd name="connsiteY98" fmla="*/ 137798 h 209550"/>
                <a:gd name="connsiteX99" fmla="*/ 537115 w 636565"/>
                <a:gd name="connsiteY99" fmla="*/ 137817 h 209550"/>
                <a:gd name="connsiteX100" fmla="*/ 623945 w 636565"/>
                <a:gd name="connsiteY100" fmla="*/ 126502 h 209550"/>
                <a:gd name="connsiteX101" fmla="*/ 612800 w 636565"/>
                <a:gd name="connsiteY101" fmla="*/ 89497 h 209550"/>
                <a:gd name="connsiteX102" fmla="*/ 584197 w 636565"/>
                <a:gd name="connsiteY102" fmla="*/ 76314 h 209550"/>
                <a:gd name="connsiteX103" fmla="*/ 552936 w 636565"/>
                <a:gd name="connsiteY103" fmla="*/ 89297 h 209550"/>
                <a:gd name="connsiteX104" fmla="*/ 537658 w 636565"/>
                <a:gd name="connsiteY104" fmla="*/ 126502 h 209550"/>
                <a:gd name="connsiteX105" fmla="*/ 623954 w 636565"/>
                <a:gd name="connsiteY105" fmla="*/ 12650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6565" h="209550">
                  <a:moveTo>
                    <a:pt x="87230" y="209550"/>
                  </a:moveTo>
                  <a:cubicBezTo>
                    <a:pt x="60646" y="209550"/>
                    <a:pt x="39462" y="200482"/>
                    <a:pt x="23670" y="182366"/>
                  </a:cubicBezTo>
                  <a:cubicBezTo>
                    <a:pt x="7906" y="164230"/>
                    <a:pt x="0" y="140694"/>
                    <a:pt x="0" y="111700"/>
                  </a:cubicBezTo>
                  <a:cubicBezTo>
                    <a:pt x="0" y="80934"/>
                    <a:pt x="8115" y="56274"/>
                    <a:pt x="24336" y="37757"/>
                  </a:cubicBezTo>
                  <a:cubicBezTo>
                    <a:pt x="40548" y="19221"/>
                    <a:pt x="62703" y="9973"/>
                    <a:pt x="90773" y="9973"/>
                  </a:cubicBezTo>
                  <a:cubicBezTo>
                    <a:pt x="116138" y="9973"/>
                    <a:pt x="136665" y="18869"/>
                    <a:pt x="152352" y="36690"/>
                  </a:cubicBezTo>
                  <a:cubicBezTo>
                    <a:pt x="168040" y="54502"/>
                    <a:pt x="175889" y="77838"/>
                    <a:pt x="175889" y="106737"/>
                  </a:cubicBezTo>
                  <a:cubicBezTo>
                    <a:pt x="175889" y="138665"/>
                    <a:pt x="167840" y="163792"/>
                    <a:pt x="151752" y="182099"/>
                  </a:cubicBezTo>
                  <a:cubicBezTo>
                    <a:pt x="135655" y="200396"/>
                    <a:pt x="114157" y="209550"/>
                    <a:pt x="87230" y="209550"/>
                  </a:cubicBezTo>
                  <a:close/>
                  <a:moveTo>
                    <a:pt x="88535" y="22079"/>
                  </a:moveTo>
                  <a:cubicBezTo>
                    <a:pt x="66665" y="22079"/>
                    <a:pt x="48682" y="30194"/>
                    <a:pt x="34566" y="46444"/>
                  </a:cubicBezTo>
                  <a:cubicBezTo>
                    <a:pt x="20441" y="62665"/>
                    <a:pt x="13383" y="83934"/>
                    <a:pt x="13383" y="110233"/>
                  </a:cubicBezTo>
                  <a:cubicBezTo>
                    <a:pt x="13383" y="136798"/>
                    <a:pt x="20079" y="157944"/>
                    <a:pt x="33461" y="173679"/>
                  </a:cubicBezTo>
                  <a:cubicBezTo>
                    <a:pt x="46844" y="189424"/>
                    <a:pt x="64675" y="197301"/>
                    <a:pt x="86973" y="197301"/>
                  </a:cubicBezTo>
                  <a:cubicBezTo>
                    <a:pt x="110242" y="197301"/>
                    <a:pt x="128645" y="189528"/>
                    <a:pt x="142199" y="173965"/>
                  </a:cubicBezTo>
                  <a:cubicBezTo>
                    <a:pt x="155753" y="158410"/>
                    <a:pt x="162525" y="136712"/>
                    <a:pt x="162525" y="108890"/>
                  </a:cubicBezTo>
                  <a:cubicBezTo>
                    <a:pt x="162525" y="81620"/>
                    <a:pt x="155896" y="60322"/>
                    <a:pt x="142646" y="45034"/>
                  </a:cubicBezTo>
                  <a:cubicBezTo>
                    <a:pt x="129407" y="29728"/>
                    <a:pt x="111366" y="22079"/>
                    <a:pt x="88535" y="22079"/>
                  </a:cubicBezTo>
                  <a:close/>
                  <a:moveTo>
                    <a:pt x="270462" y="15211"/>
                  </a:moveTo>
                  <a:cubicBezTo>
                    <a:pt x="267224" y="12611"/>
                    <a:pt x="262328" y="11306"/>
                    <a:pt x="255775" y="11306"/>
                  </a:cubicBezTo>
                  <a:cubicBezTo>
                    <a:pt x="239239" y="11306"/>
                    <a:pt x="230981" y="22698"/>
                    <a:pt x="230981" y="45482"/>
                  </a:cubicBezTo>
                  <a:lnTo>
                    <a:pt x="230981" y="68370"/>
                  </a:lnTo>
                  <a:lnTo>
                    <a:pt x="266529" y="68370"/>
                  </a:lnTo>
                  <a:lnTo>
                    <a:pt x="266529" y="79677"/>
                  </a:lnTo>
                  <a:lnTo>
                    <a:pt x="230981" y="79677"/>
                  </a:lnTo>
                  <a:lnTo>
                    <a:pt x="230981" y="206188"/>
                  </a:lnTo>
                  <a:lnTo>
                    <a:pt x="218913" y="206188"/>
                  </a:lnTo>
                  <a:lnTo>
                    <a:pt x="218913" y="79677"/>
                  </a:lnTo>
                  <a:lnTo>
                    <a:pt x="194786" y="79677"/>
                  </a:lnTo>
                  <a:lnTo>
                    <a:pt x="194786" y="68370"/>
                  </a:lnTo>
                  <a:lnTo>
                    <a:pt x="218923" y="68370"/>
                  </a:lnTo>
                  <a:lnTo>
                    <a:pt x="218923" y="44415"/>
                  </a:lnTo>
                  <a:cubicBezTo>
                    <a:pt x="218923" y="29880"/>
                    <a:pt x="222494" y="18840"/>
                    <a:pt x="229619" y="11306"/>
                  </a:cubicBezTo>
                  <a:cubicBezTo>
                    <a:pt x="236734" y="3762"/>
                    <a:pt x="245631" y="0"/>
                    <a:pt x="256289" y="0"/>
                  </a:cubicBezTo>
                  <a:cubicBezTo>
                    <a:pt x="261966" y="0"/>
                    <a:pt x="266700" y="857"/>
                    <a:pt x="270462" y="2562"/>
                  </a:cubicBezTo>
                  <a:lnTo>
                    <a:pt x="270462" y="15211"/>
                  </a:lnTo>
                  <a:close/>
                  <a:moveTo>
                    <a:pt x="344567" y="15211"/>
                  </a:moveTo>
                  <a:cubicBezTo>
                    <a:pt x="341338" y="12611"/>
                    <a:pt x="336442" y="11306"/>
                    <a:pt x="329879" y="11306"/>
                  </a:cubicBezTo>
                  <a:cubicBezTo>
                    <a:pt x="313353" y="11306"/>
                    <a:pt x="305086" y="22698"/>
                    <a:pt x="305086" y="45482"/>
                  </a:cubicBezTo>
                  <a:lnTo>
                    <a:pt x="305086" y="68370"/>
                  </a:lnTo>
                  <a:lnTo>
                    <a:pt x="340643" y="68370"/>
                  </a:lnTo>
                  <a:lnTo>
                    <a:pt x="340643" y="79677"/>
                  </a:lnTo>
                  <a:lnTo>
                    <a:pt x="305086" y="79677"/>
                  </a:lnTo>
                  <a:lnTo>
                    <a:pt x="305086" y="206188"/>
                  </a:lnTo>
                  <a:lnTo>
                    <a:pt x="293027" y="206188"/>
                  </a:lnTo>
                  <a:lnTo>
                    <a:pt x="293027" y="79677"/>
                  </a:lnTo>
                  <a:lnTo>
                    <a:pt x="268891" y="79677"/>
                  </a:lnTo>
                  <a:lnTo>
                    <a:pt x="268891" y="68370"/>
                  </a:lnTo>
                  <a:lnTo>
                    <a:pt x="293027" y="68370"/>
                  </a:lnTo>
                  <a:lnTo>
                    <a:pt x="293027" y="44415"/>
                  </a:lnTo>
                  <a:cubicBezTo>
                    <a:pt x="293027" y="29880"/>
                    <a:pt x="296589" y="18840"/>
                    <a:pt x="303714" y="11306"/>
                  </a:cubicBezTo>
                  <a:cubicBezTo>
                    <a:pt x="310848" y="3762"/>
                    <a:pt x="319754" y="0"/>
                    <a:pt x="330422" y="0"/>
                  </a:cubicBezTo>
                  <a:cubicBezTo>
                    <a:pt x="336090" y="0"/>
                    <a:pt x="340824" y="857"/>
                    <a:pt x="344586" y="2562"/>
                  </a:cubicBezTo>
                  <a:lnTo>
                    <a:pt x="344586" y="15211"/>
                  </a:lnTo>
                  <a:lnTo>
                    <a:pt x="344567" y="15211"/>
                  </a:lnTo>
                  <a:close/>
                  <a:moveTo>
                    <a:pt x="365817" y="33642"/>
                  </a:moveTo>
                  <a:cubicBezTo>
                    <a:pt x="363188" y="33642"/>
                    <a:pt x="360883" y="32652"/>
                    <a:pt x="358864" y="30690"/>
                  </a:cubicBezTo>
                  <a:cubicBezTo>
                    <a:pt x="356845" y="28705"/>
                    <a:pt x="355749" y="25966"/>
                    <a:pt x="355845" y="23136"/>
                  </a:cubicBezTo>
                  <a:cubicBezTo>
                    <a:pt x="355845" y="20183"/>
                    <a:pt x="356883" y="17764"/>
                    <a:pt x="358921" y="15945"/>
                  </a:cubicBezTo>
                  <a:cubicBezTo>
                    <a:pt x="360978" y="14107"/>
                    <a:pt x="363274" y="13183"/>
                    <a:pt x="365817" y="13183"/>
                  </a:cubicBezTo>
                  <a:cubicBezTo>
                    <a:pt x="368522" y="13183"/>
                    <a:pt x="370904" y="14087"/>
                    <a:pt x="372980" y="15878"/>
                  </a:cubicBezTo>
                  <a:cubicBezTo>
                    <a:pt x="375028" y="17669"/>
                    <a:pt x="376057" y="20088"/>
                    <a:pt x="376057" y="23155"/>
                  </a:cubicBezTo>
                  <a:cubicBezTo>
                    <a:pt x="376057" y="26032"/>
                    <a:pt x="375047" y="28489"/>
                    <a:pt x="373037" y="30547"/>
                  </a:cubicBezTo>
                  <a:cubicBezTo>
                    <a:pt x="371172" y="32547"/>
                    <a:pt x="368552" y="33670"/>
                    <a:pt x="365817" y="33642"/>
                  </a:cubicBezTo>
                  <a:close/>
                  <a:moveTo>
                    <a:pt x="359912" y="68370"/>
                  </a:moveTo>
                  <a:lnTo>
                    <a:pt x="371970" y="68370"/>
                  </a:lnTo>
                  <a:lnTo>
                    <a:pt x="371970" y="206169"/>
                  </a:lnTo>
                  <a:lnTo>
                    <a:pt x="359912" y="206169"/>
                  </a:lnTo>
                  <a:lnTo>
                    <a:pt x="359912" y="68370"/>
                  </a:lnTo>
                  <a:close/>
                  <a:moveTo>
                    <a:pt x="501968" y="200120"/>
                  </a:moveTo>
                  <a:cubicBezTo>
                    <a:pt x="492004" y="206407"/>
                    <a:pt x="480108" y="209531"/>
                    <a:pt x="466296" y="209531"/>
                  </a:cubicBezTo>
                  <a:cubicBezTo>
                    <a:pt x="448018" y="209531"/>
                    <a:pt x="433283" y="203092"/>
                    <a:pt x="422100" y="190224"/>
                  </a:cubicBezTo>
                  <a:cubicBezTo>
                    <a:pt x="410899" y="177346"/>
                    <a:pt x="405298" y="160515"/>
                    <a:pt x="405298" y="139684"/>
                  </a:cubicBezTo>
                  <a:cubicBezTo>
                    <a:pt x="405298" y="117786"/>
                    <a:pt x="411585" y="99870"/>
                    <a:pt x="424186" y="85925"/>
                  </a:cubicBezTo>
                  <a:cubicBezTo>
                    <a:pt x="436778" y="71971"/>
                    <a:pt x="452952" y="64989"/>
                    <a:pt x="472716" y="64989"/>
                  </a:cubicBezTo>
                  <a:cubicBezTo>
                    <a:pt x="482987" y="65002"/>
                    <a:pt x="493138" y="67204"/>
                    <a:pt x="502491" y="71447"/>
                  </a:cubicBezTo>
                  <a:lnTo>
                    <a:pt x="502491" y="85449"/>
                  </a:lnTo>
                  <a:cubicBezTo>
                    <a:pt x="493059" y="79401"/>
                    <a:pt x="482073" y="76225"/>
                    <a:pt x="470868" y="76305"/>
                  </a:cubicBezTo>
                  <a:cubicBezTo>
                    <a:pt x="455133" y="76305"/>
                    <a:pt x="442370" y="82115"/>
                    <a:pt x="432578" y="93736"/>
                  </a:cubicBezTo>
                  <a:cubicBezTo>
                    <a:pt x="422777" y="105356"/>
                    <a:pt x="417890" y="120406"/>
                    <a:pt x="417890" y="138884"/>
                  </a:cubicBezTo>
                  <a:cubicBezTo>
                    <a:pt x="417890" y="156734"/>
                    <a:pt x="422377" y="171088"/>
                    <a:pt x="431321" y="181947"/>
                  </a:cubicBezTo>
                  <a:cubicBezTo>
                    <a:pt x="440293" y="192805"/>
                    <a:pt x="452123" y="198234"/>
                    <a:pt x="466811" y="198234"/>
                  </a:cubicBezTo>
                  <a:cubicBezTo>
                    <a:pt x="480279" y="198234"/>
                    <a:pt x="492004" y="194558"/>
                    <a:pt x="501958" y="187195"/>
                  </a:cubicBezTo>
                  <a:lnTo>
                    <a:pt x="501958" y="200111"/>
                  </a:lnTo>
                  <a:lnTo>
                    <a:pt x="501977" y="200111"/>
                  </a:lnTo>
                  <a:close/>
                  <a:moveTo>
                    <a:pt x="537115" y="137817"/>
                  </a:moveTo>
                  <a:cubicBezTo>
                    <a:pt x="537115" y="156753"/>
                    <a:pt x="541392" y="171555"/>
                    <a:pt x="549907" y="182232"/>
                  </a:cubicBezTo>
                  <a:cubicBezTo>
                    <a:pt x="558422" y="192919"/>
                    <a:pt x="570128" y="198234"/>
                    <a:pt x="584987" y="198234"/>
                  </a:cubicBezTo>
                  <a:cubicBezTo>
                    <a:pt x="600027" y="198234"/>
                    <a:pt x="614705" y="192538"/>
                    <a:pt x="629050" y="181146"/>
                  </a:cubicBezTo>
                  <a:lnTo>
                    <a:pt x="629050" y="194329"/>
                  </a:lnTo>
                  <a:cubicBezTo>
                    <a:pt x="615593" y="204319"/>
                    <a:pt x="599250" y="209655"/>
                    <a:pt x="582492" y="209531"/>
                  </a:cubicBezTo>
                  <a:cubicBezTo>
                    <a:pt x="565175" y="209531"/>
                    <a:pt x="551193" y="203159"/>
                    <a:pt x="540515" y="190424"/>
                  </a:cubicBezTo>
                  <a:cubicBezTo>
                    <a:pt x="529866" y="177679"/>
                    <a:pt x="524523" y="159696"/>
                    <a:pt x="524523" y="136455"/>
                  </a:cubicBezTo>
                  <a:cubicBezTo>
                    <a:pt x="524523" y="116367"/>
                    <a:pt x="530095" y="99422"/>
                    <a:pt x="541258" y="85658"/>
                  </a:cubicBezTo>
                  <a:cubicBezTo>
                    <a:pt x="552412" y="71885"/>
                    <a:pt x="566899" y="64989"/>
                    <a:pt x="584730" y="64989"/>
                  </a:cubicBezTo>
                  <a:cubicBezTo>
                    <a:pt x="601428" y="64989"/>
                    <a:pt x="614248" y="71018"/>
                    <a:pt x="623173" y="83029"/>
                  </a:cubicBezTo>
                  <a:cubicBezTo>
                    <a:pt x="632098" y="95059"/>
                    <a:pt x="636565" y="111471"/>
                    <a:pt x="636565" y="132274"/>
                  </a:cubicBezTo>
                  <a:lnTo>
                    <a:pt x="636565" y="137798"/>
                  </a:lnTo>
                  <a:lnTo>
                    <a:pt x="537115" y="137798"/>
                  </a:lnTo>
                  <a:lnTo>
                    <a:pt x="537115" y="137817"/>
                  </a:lnTo>
                  <a:close/>
                  <a:moveTo>
                    <a:pt x="623945" y="126502"/>
                  </a:moveTo>
                  <a:cubicBezTo>
                    <a:pt x="623430" y="110633"/>
                    <a:pt x="619697" y="98279"/>
                    <a:pt x="612800" y="89497"/>
                  </a:cubicBezTo>
                  <a:cubicBezTo>
                    <a:pt x="605895" y="80715"/>
                    <a:pt x="596360" y="76314"/>
                    <a:pt x="584197" y="76314"/>
                  </a:cubicBezTo>
                  <a:cubicBezTo>
                    <a:pt x="571624" y="76314"/>
                    <a:pt x="561175" y="80648"/>
                    <a:pt x="552936" y="89297"/>
                  </a:cubicBezTo>
                  <a:cubicBezTo>
                    <a:pt x="544668" y="97965"/>
                    <a:pt x="539563" y="110366"/>
                    <a:pt x="537658" y="126502"/>
                  </a:cubicBezTo>
                  <a:lnTo>
                    <a:pt x="623954" y="1265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0447264" y="390665"/>
              <a:ext cx="65699" cy="110224"/>
            </a:xfrm>
            <a:custGeom>
              <a:avLst/>
              <a:gdLst>
                <a:gd name="connsiteX0" fmla="*/ 22022 w 115023"/>
                <a:gd name="connsiteY0" fmla="*/ 120044 h 192976"/>
                <a:gd name="connsiteX1" fmla="*/ 22022 w 115023"/>
                <a:gd name="connsiteY1" fmla="*/ 192977 h 192976"/>
                <a:gd name="connsiteX2" fmla="*/ 0 w 115023"/>
                <a:gd name="connsiteY2" fmla="*/ 192977 h 192976"/>
                <a:gd name="connsiteX3" fmla="*/ 0 w 115023"/>
                <a:gd name="connsiteY3" fmla="*/ 0 h 192976"/>
                <a:gd name="connsiteX4" fmla="*/ 51673 w 115023"/>
                <a:gd name="connsiteY4" fmla="*/ 0 h 192976"/>
                <a:gd name="connsiteX5" fmla="*/ 98431 w 115023"/>
                <a:gd name="connsiteY5" fmla="*/ 15078 h 192976"/>
                <a:gd name="connsiteX6" fmla="*/ 115024 w 115023"/>
                <a:gd name="connsiteY6" fmla="*/ 57607 h 192976"/>
                <a:gd name="connsiteX7" fmla="*/ 96593 w 115023"/>
                <a:gd name="connsiteY7" fmla="*/ 102565 h 192976"/>
                <a:gd name="connsiteX8" fmla="*/ 46806 w 115023"/>
                <a:gd name="connsiteY8" fmla="*/ 120053 h 192976"/>
                <a:gd name="connsiteX9" fmla="*/ 22022 w 115023"/>
                <a:gd name="connsiteY9" fmla="*/ 120053 h 192976"/>
                <a:gd name="connsiteX10" fmla="*/ 22022 w 115023"/>
                <a:gd name="connsiteY10" fmla="*/ 120034 h 192976"/>
                <a:gd name="connsiteX11" fmla="*/ 22022 w 115023"/>
                <a:gd name="connsiteY11" fmla="*/ 20469 h 192976"/>
                <a:gd name="connsiteX12" fmla="*/ 22022 w 115023"/>
                <a:gd name="connsiteY12" fmla="*/ 99593 h 192976"/>
                <a:gd name="connsiteX13" fmla="*/ 45110 w 115023"/>
                <a:gd name="connsiteY13" fmla="*/ 99593 h 192976"/>
                <a:gd name="connsiteX14" fmla="*/ 79924 w 115023"/>
                <a:gd name="connsiteY14" fmla="*/ 88887 h 192976"/>
                <a:gd name="connsiteX15" fmla="*/ 91926 w 115023"/>
                <a:gd name="connsiteY15" fmla="*/ 58674 h 192976"/>
                <a:gd name="connsiteX16" fmla="*/ 47863 w 115023"/>
                <a:gd name="connsiteY16" fmla="*/ 20450 h 192976"/>
                <a:gd name="connsiteX17" fmla="*/ 22022 w 115023"/>
                <a:gd name="connsiteY17" fmla="*/ 20450 h 192976"/>
                <a:gd name="connsiteX18" fmla="*/ 22022 w 115023"/>
                <a:gd name="connsiteY18" fmla="*/ 20469 h 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023" h="192976">
                  <a:moveTo>
                    <a:pt x="22022" y="120044"/>
                  </a:moveTo>
                  <a:lnTo>
                    <a:pt x="22022" y="192977"/>
                  </a:lnTo>
                  <a:lnTo>
                    <a:pt x="0" y="192977"/>
                  </a:lnTo>
                  <a:lnTo>
                    <a:pt x="0" y="0"/>
                  </a:lnTo>
                  <a:lnTo>
                    <a:pt x="51673" y="0"/>
                  </a:lnTo>
                  <a:cubicBezTo>
                    <a:pt x="71780" y="0"/>
                    <a:pt x="87373" y="5048"/>
                    <a:pt x="98431" y="15078"/>
                  </a:cubicBezTo>
                  <a:cubicBezTo>
                    <a:pt x="109480" y="25136"/>
                    <a:pt x="115024" y="39300"/>
                    <a:pt x="115024" y="57607"/>
                  </a:cubicBezTo>
                  <a:cubicBezTo>
                    <a:pt x="115024" y="75905"/>
                    <a:pt x="108890" y="90897"/>
                    <a:pt x="96593" y="102565"/>
                  </a:cubicBezTo>
                  <a:cubicBezTo>
                    <a:pt x="84306" y="114214"/>
                    <a:pt x="67713" y="120053"/>
                    <a:pt x="46806" y="120053"/>
                  </a:cubicBezTo>
                  <a:lnTo>
                    <a:pt x="22022" y="120053"/>
                  </a:lnTo>
                  <a:lnTo>
                    <a:pt x="22022" y="120034"/>
                  </a:lnTo>
                  <a:close/>
                  <a:moveTo>
                    <a:pt x="22022" y="20469"/>
                  </a:moveTo>
                  <a:lnTo>
                    <a:pt x="22022" y="99593"/>
                  </a:lnTo>
                  <a:lnTo>
                    <a:pt x="45110" y="99593"/>
                  </a:lnTo>
                  <a:cubicBezTo>
                    <a:pt x="60322" y="99593"/>
                    <a:pt x="71952" y="96031"/>
                    <a:pt x="79924" y="88887"/>
                  </a:cubicBezTo>
                  <a:cubicBezTo>
                    <a:pt x="87925" y="81763"/>
                    <a:pt x="91926" y="71695"/>
                    <a:pt x="91926" y="58674"/>
                  </a:cubicBezTo>
                  <a:cubicBezTo>
                    <a:pt x="91926" y="33195"/>
                    <a:pt x="77238" y="20450"/>
                    <a:pt x="47863" y="20450"/>
                  </a:cubicBezTo>
                  <a:lnTo>
                    <a:pt x="22022" y="20450"/>
                  </a:lnTo>
                  <a:lnTo>
                    <a:pt x="22022" y="2046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533191" y="390665"/>
              <a:ext cx="55737" cy="110230"/>
            </a:xfrm>
            <a:custGeom>
              <a:avLst/>
              <a:gdLst>
                <a:gd name="connsiteX0" fmla="*/ 97584 w 97583"/>
                <a:gd name="connsiteY0" fmla="*/ 192977 h 192986"/>
                <a:gd name="connsiteX1" fmla="*/ 0 w 97583"/>
                <a:gd name="connsiteY1" fmla="*/ 192977 h 192986"/>
                <a:gd name="connsiteX2" fmla="*/ 0 w 97583"/>
                <a:gd name="connsiteY2" fmla="*/ 0 h 192986"/>
                <a:gd name="connsiteX3" fmla="*/ 22031 w 97583"/>
                <a:gd name="connsiteY3" fmla="*/ 0 h 192986"/>
                <a:gd name="connsiteX4" fmla="*/ 22031 w 97583"/>
                <a:gd name="connsiteY4" fmla="*/ 172545 h 192986"/>
                <a:gd name="connsiteX5" fmla="*/ 97584 w 97583"/>
                <a:gd name="connsiteY5" fmla="*/ 172545 h 192986"/>
                <a:gd name="connsiteX6" fmla="*/ 97584 w 97583"/>
                <a:gd name="connsiteY6" fmla="*/ 192986 h 19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583" h="192986">
                  <a:moveTo>
                    <a:pt x="97584" y="192977"/>
                  </a:moveTo>
                  <a:lnTo>
                    <a:pt x="0" y="192977"/>
                  </a:lnTo>
                  <a:lnTo>
                    <a:pt x="0" y="0"/>
                  </a:lnTo>
                  <a:lnTo>
                    <a:pt x="22031" y="0"/>
                  </a:lnTo>
                  <a:lnTo>
                    <a:pt x="22031" y="172545"/>
                  </a:lnTo>
                  <a:lnTo>
                    <a:pt x="97584" y="172545"/>
                  </a:lnTo>
                  <a:lnTo>
                    <a:pt x="97584" y="19298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601888" y="390676"/>
              <a:ext cx="79936" cy="112068"/>
            </a:xfrm>
            <a:custGeom>
              <a:avLst/>
              <a:gdLst>
                <a:gd name="connsiteX0" fmla="*/ 139951 w 139950"/>
                <a:gd name="connsiteY0" fmla="*/ 114919 h 196205"/>
                <a:gd name="connsiteX1" fmla="*/ 68466 w 139950"/>
                <a:gd name="connsiteY1" fmla="*/ 196205 h 196205"/>
                <a:gd name="connsiteX2" fmla="*/ 0 w 139950"/>
                <a:gd name="connsiteY2" fmla="*/ 118005 h 196205"/>
                <a:gd name="connsiteX3" fmla="*/ 0 w 139950"/>
                <a:gd name="connsiteY3" fmla="*/ 0 h 196205"/>
                <a:gd name="connsiteX4" fmla="*/ 22031 w 139950"/>
                <a:gd name="connsiteY4" fmla="*/ 0 h 196205"/>
                <a:gd name="connsiteX5" fmla="*/ 22031 w 139950"/>
                <a:gd name="connsiteY5" fmla="*/ 116519 h 196205"/>
                <a:gd name="connsiteX6" fmla="*/ 70828 w 139950"/>
                <a:gd name="connsiteY6" fmla="*/ 175879 h 196205"/>
                <a:gd name="connsiteX7" fmla="*/ 117919 w 139950"/>
                <a:gd name="connsiteY7" fmla="*/ 118539 h 196205"/>
                <a:gd name="connsiteX8" fmla="*/ 117919 w 139950"/>
                <a:gd name="connsiteY8" fmla="*/ 0 h 196205"/>
                <a:gd name="connsiteX9" fmla="*/ 139951 w 139950"/>
                <a:gd name="connsiteY9" fmla="*/ 0 h 196205"/>
                <a:gd name="connsiteX10" fmla="*/ 139951 w 139950"/>
                <a:gd name="connsiteY10" fmla="*/ 114929 h 19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950" h="196205">
                  <a:moveTo>
                    <a:pt x="139951" y="114919"/>
                  </a:moveTo>
                  <a:cubicBezTo>
                    <a:pt x="139951" y="169107"/>
                    <a:pt x="116129" y="196205"/>
                    <a:pt x="68466" y="196205"/>
                  </a:cubicBezTo>
                  <a:cubicBezTo>
                    <a:pt x="22812" y="196205"/>
                    <a:pt x="0" y="170145"/>
                    <a:pt x="0" y="118005"/>
                  </a:cubicBezTo>
                  <a:lnTo>
                    <a:pt x="0" y="0"/>
                  </a:lnTo>
                  <a:lnTo>
                    <a:pt x="22031" y="0"/>
                  </a:lnTo>
                  <a:lnTo>
                    <a:pt x="22031" y="116519"/>
                  </a:lnTo>
                  <a:cubicBezTo>
                    <a:pt x="22031" y="156086"/>
                    <a:pt x="38290" y="175879"/>
                    <a:pt x="70828" y="175879"/>
                  </a:cubicBezTo>
                  <a:cubicBezTo>
                    <a:pt x="102232" y="175879"/>
                    <a:pt x="117919" y="156772"/>
                    <a:pt x="117919" y="118539"/>
                  </a:cubicBezTo>
                  <a:lnTo>
                    <a:pt x="117919" y="0"/>
                  </a:lnTo>
                  <a:lnTo>
                    <a:pt x="139951" y="0"/>
                  </a:lnTo>
                  <a:lnTo>
                    <a:pt x="139951" y="1149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703630" y="388837"/>
              <a:ext cx="65090" cy="113907"/>
            </a:xfrm>
            <a:custGeom>
              <a:avLst/>
              <a:gdLst>
                <a:gd name="connsiteX0" fmla="*/ 0 w 113957"/>
                <a:gd name="connsiteY0" fmla="*/ 188385 h 199424"/>
                <a:gd name="connsiteX1" fmla="*/ 0 w 113957"/>
                <a:gd name="connsiteY1" fmla="*/ 161735 h 199424"/>
                <a:gd name="connsiteX2" fmla="*/ 10697 w 113957"/>
                <a:gd name="connsiteY2" fmla="*/ 169012 h 199424"/>
                <a:gd name="connsiteX3" fmla="*/ 23813 w 113957"/>
                <a:gd name="connsiteY3" fmla="*/ 174460 h 199424"/>
                <a:gd name="connsiteX4" fmla="*/ 37643 w 113957"/>
                <a:gd name="connsiteY4" fmla="*/ 177889 h 199424"/>
                <a:gd name="connsiteX5" fmla="*/ 50492 w 113957"/>
                <a:gd name="connsiteY5" fmla="*/ 179118 h 199424"/>
                <a:gd name="connsiteX6" fmla="*/ 80858 w 113957"/>
                <a:gd name="connsiteY6" fmla="*/ 171374 h 199424"/>
                <a:gd name="connsiteX7" fmla="*/ 90897 w 113957"/>
                <a:gd name="connsiteY7" fmla="*/ 149104 h 199424"/>
                <a:gd name="connsiteX8" fmla="*/ 87544 w 113957"/>
                <a:gd name="connsiteY8" fmla="*/ 135522 h 199424"/>
                <a:gd name="connsiteX9" fmla="*/ 78296 w 113957"/>
                <a:gd name="connsiteY9" fmla="*/ 124949 h 199424"/>
                <a:gd name="connsiteX10" fmla="*/ 64322 w 113957"/>
                <a:gd name="connsiteY10" fmla="*/ 115795 h 199424"/>
                <a:gd name="connsiteX11" fmla="*/ 46949 w 113957"/>
                <a:gd name="connsiteY11" fmla="*/ 106575 h 199424"/>
                <a:gd name="connsiteX12" fmla="*/ 28575 w 113957"/>
                <a:gd name="connsiteY12" fmla="*/ 96222 h 199424"/>
                <a:gd name="connsiteX13" fmla="*/ 13754 w 113957"/>
                <a:gd name="connsiteY13" fmla="*/ 84649 h 199424"/>
                <a:gd name="connsiteX14" fmla="*/ 3848 w 113957"/>
                <a:gd name="connsiteY14" fmla="*/ 70304 h 199424"/>
                <a:gd name="connsiteX15" fmla="*/ 238 w 113957"/>
                <a:gd name="connsiteY15" fmla="*/ 51540 h 199424"/>
                <a:gd name="connsiteX16" fmla="*/ 5877 w 113957"/>
                <a:gd name="connsiteY16" fmla="*/ 28585 h 199424"/>
                <a:gd name="connsiteX17" fmla="*/ 20698 w 113957"/>
                <a:gd name="connsiteY17" fmla="*/ 12506 h 199424"/>
                <a:gd name="connsiteX18" fmla="*/ 41624 w 113957"/>
                <a:gd name="connsiteY18" fmla="*/ 3086 h 199424"/>
                <a:gd name="connsiteX19" fmla="*/ 65561 w 113957"/>
                <a:gd name="connsiteY19" fmla="*/ 0 h 199424"/>
                <a:gd name="connsiteX20" fmla="*/ 106080 w 113957"/>
                <a:gd name="connsiteY20" fmla="*/ 6858 h 199424"/>
                <a:gd name="connsiteX21" fmla="*/ 106080 w 113957"/>
                <a:gd name="connsiteY21" fmla="*/ 32290 h 199424"/>
                <a:gd name="connsiteX22" fmla="*/ 63322 w 113957"/>
                <a:gd name="connsiteY22" fmla="*/ 20441 h 199424"/>
                <a:gd name="connsiteX23" fmla="*/ 48901 w 113957"/>
                <a:gd name="connsiteY23" fmla="*/ 21974 h 199424"/>
                <a:gd name="connsiteX24" fmla="*/ 36052 w 113957"/>
                <a:gd name="connsiteY24" fmla="*/ 27022 h 199424"/>
                <a:gd name="connsiteX25" fmla="*/ 26870 w 113957"/>
                <a:gd name="connsiteY25" fmla="*/ 36043 h 199424"/>
                <a:gd name="connsiteX26" fmla="*/ 23327 w 113957"/>
                <a:gd name="connsiteY26" fmla="*/ 49511 h 199424"/>
                <a:gd name="connsiteX27" fmla="*/ 26013 w 113957"/>
                <a:gd name="connsiteY27" fmla="*/ 62294 h 199424"/>
                <a:gd name="connsiteX28" fmla="*/ 33947 w 113957"/>
                <a:gd name="connsiteY28" fmla="*/ 72114 h 199424"/>
                <a:gd name="connsiteX29" fmla="*/ 46730 w 113957"/>
                <a:gd name="connsiteY29" fmla="*/ 80734 h 199424"/>
                <a:gd name="connsiteX30" fmla="*/ 64113 w 113957"/>
                <a:gd name="connsiteY30" fmla="*/ 89878 h 199424"/>
                <a:gd name="connsiteX31" fmla="*/ 83268 w 113957"/>
                <a:gd name="connsiteY31" fmla="*/ 100660 h 199424"/>
                <a:gd name="connsiteX32" fmla="*/ 99136 w 113957"/>
                <a:gd name="connsiteY32" fmla="*/ 113167 h 199424"/>
                <a:gd name="connsiteX33" fmla="*/ 109966 w 113957"/>
                <a:gd name="connsiteY33" fmla="*/ 128378 h 199424"/>
                <a:gd name="connsiteX34" fmla="*/ 113957 w 113957"/>
                <a:gd name="connsiteY34" fmla="*/ 147476 h 199424"/>
                <a:gd name="connsiteX35" fmla="*/ 108528 w 113957"/>
                <a:gd name="connsiteY35" fmla="*/ 171641 h 199424"/>
                <a:gd name="connsiteX36" fmla="*/ 93840 w 113957"/>
                <a:gd name="connsiteY36" fmla="*/ 187719 h 199424"/>
                <a:gd name="connsiteX37" fmla="*/ 72523 w 113957"/>
                <a:gd name="connsiteY37" fmla="*/ 196672 h 199424"/>
                <a:gd name="connsiteX38" fmla="*/ 47082 w 113957"/>
                <a:gd name="connsiteY38" fmla="*/ 199425 h 199424"/>
                <a:gd name="connsiteX39" fmla="*/ 36052 w 113957"/>
                <a:gd name="connsiteY39" fmla="*/ 198663 h 199424"/>
                <a:gd name="connsiteX40" fmla="*/ 22670 w 113957"/>
                <a:gd name="connsiteY40" fmla="*/ 196529 h 199424"/>
                <a:gd name="connsiteX41" fmla="*/ 9754 w 113957"/>
                <a:gd name="connsiteY41" fmla="*/ 193034 h 199424"/>
                <a:gd name="connsiteX42" fmla="*/ 0 w 113957"/>
                <a:gd name="connsiteY42" fmla="*/ 188385 h 19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3957" h="199424">
                  <a:moveTo>
                    <a:pt x="0" y="188385"/>
                  </a:moveTo>
                  <a:lnTo>
                    <a:pt x="0" y="161735"/>
                  </a:lnTo>
                  <a:cubicBezTo>
                    <a:pt x="2981" y="164430"/>
                    <a:pt x="6544" y="166849"/>
                    <a:pt x="10697" y="169012"/>
                  </a:cubicBezTo>
                  <a:cubicBezTo>
                    <a:pt x="14907" y="171191"/>
                    <a:pt x="19298" y="173013"/>
                    <a:pt x="23813" y="174460"/>
                  </a:cubicBezTo>
                  <a:cubicBezTo>
                    <a:pt x="28394" y="175955"/>
                    <a:pt x="33014" y="177089"/>
                    <a:pt x="37643" y="177889"/>
                  </a:cubicBezTo>
                  <a:cubicBezTo>
                    <a:pt x="42282" y="178699"/>
                    <a:pt x="46558" y="179118"/>
                    <a:pt x="50492" y="179118"/>
                  </a:cubicBezTo>
                  <a:cubicBezTo>
                    <a:pt x="64046" y="179118"/>
                    <a:pt x="74162" y="176546"/>
                    <a:pt x="80858" y="171374"/>
                  </a:cubicBezTo>
                  <a:cubicBezTo>
                    <a:pt x="87544" y="166221"/>
                    <a:pt x="90897" y="158791"/>
                    <a:pt x="90897" y="149104"/>
                  </a:cubicBezTo>
                  <a:cubicBezTo>
                    <a:pt x="90897" y="143904"/>
                    <a:pt x="89773" y="139370"/>
                    <a:pt x="87544" y="135522"/>
                  </a:cubicBezTo>
                  <a:cubicBezTo>
                    <a:pt x="85144" y="131455"/>
                    <a:pt x="82010" y="127870"/>
                    <a:pt x="78296" y="124949"/>
                  </a:cubicBezTo>
                  <a:cubicBezTo>
                    <a:pt x="73933" y="121475"/>
                    <a:pt x="69247" y="118412"/>
                    <a:pt x="64322" y="115795"/>
                  </a:cubicBezTo>
                  <a:cubicBezTo>
                    <a:pt x="58560" y="112668"/>
                    <a:pt x="52769" y="109596"/>
                    <a:pt x="46949" y="106575"/>
                  </a:cubicBezTo>
                  <a:cubicBezTo>
                    <a:pt x="40700" y="103344"/>
                    <a:pt x="34576" y="99891"/>
                    <a:pt x="28575" y="96222"/>
                  </a:cubicBezTo>
                  <a:cubicBezTo>
                    <a:pt x="23193" y="92962"/>
                    <a:pt x="18221" y="89077"/>
                    <a:pt x="13754" y="84649"/>
                  </a:cubicBezTo>
                  <a:cubicBezTo>
                    <a:pt x="9611" y="80506"/>
                    <a:pt x="6258" y="75646"/>
                    <a:pt x="3848" y="70304"/>
                  </a:cubicBezTo>
                  <a:cubicBezTo>
                    <a:pt x="1438" y="64970"/>
                    <a:pt x="238" y="58712"/>
                    <a:pt x="238" y="51540"/>
                  </a:cubicBezTo>
                  <a:cubicBezTo>
                    <a:pt x="238" y="42739"/>
                    <a:pt x="2115" y="35090"/>
                    <a:pt x="5877" y="28585"/>
                  </a:cubicBezTo>
                  <a:cubicBezTo>
                    <a:pt x="9544" y="22178"/>
                    <a:pt x="14611" y="16682"/>
                    <a:pt x="20698" y="12506"/>
                  </a:cubicBezTo>
                  <a:cubicBezTo>
                    <a:pt x="27070" y="8173"/>
                    <a:pt x="34157" y="4985"/>
                    <a:pt x="41624" y="3086"/>
                  </a:cubicBezTo>
                  <a:cubicBezTo>
                    <a:pt x="49435" y="1030"/>
                    <a:pt x="57483" y="-7"/>
                    <a:pt x="65561" y="0"/>
                  </a:cubicBezTo>
                  <a:cubicBezTo>
                    <a:pt x="84096" y="0"/>
                    <a:pt x="97622" y="2286"/>
                    <a:pt x="106080" y="6858"/>
                  </a:cubicBezTo>
                  <a:lnTo>
                    <a:pt x="106080" y="32290"/>
                  </a:lnTo>
                  <a:cubicBezTo>
                    <a:pt x="94974" y="24384"/>
                    <a:pt x="80734" y="20441"/>
                    <a:pt x="63322" y="20441"/>
                  </a:cubicBezTo>
                  <a:cubicBezTo>
                    <a:pt x="58522" y="20441"/>
                    <a:pt x="53702" y="20955"/>
                    <a:pt x="48901" y="21974"/>
                  </a:cubicBezTo>
                  <a:cubicBezTo>
                    <a:pt x="44358" y="22904"/>
                    <a:pt x="40015" y="24612"/>
                    <a:pt x="36052" y="27022"/>
                  </a:cubicBezTo>
                  <a:cubicBezTo>
                    <a:pt x="32290" y="29356"/>
                    <a:pt x="29232" y="32366"/>
                    <a:pt x="26870" y="36043"/>
                  </a:cubicBezTo>
                  <a:cubicBezTo>
                    <a:pt x="24508" y="39729"/>
                    <a:pt x="23327" y="44215"/>
                    <a:pt x="23327" y="49511"/>
                  </a:cubicBezTo>
                  <a:cubicBezTo>
                    <a:pt x="23327" y="54445"/>
                    <a:pt x="24222" y="58712"/>
                    <a:pt x="26013" y="62294"/>
                  </a:cubicBezTo>
                  <a:cubicBezTo>
                    <a:pt x="27803" y="65875"/>
                    <a:pt x="30451" y="69152"/>
                    <a:pt x="33947" y="72114"/>
                  </a:cubicBezTo>
                  <a:cubicBezTo>
                    <a:pt x="37443" y="75076"/>
                    <a:pt x="41710" y="77953"/>
                    <a:pt x="46730" y="80734"/>
                  </a:cubicBezTo>
                  <a:cubicBezTo>
                    <a:pt x="51759" y="83506"/>
                    <a:pt x="57550" y="86573"/>
                    <a:pt x="64113" y="89878"/>
                  </a:cubicBezTo>
                  <a:cubicBezTo>
                    <a:pt x="70837" y="93278"/>
                    <a:pt x="77229" y="96879"/>
                    <a:pt x="83268" y="100660"/>
                  </a:cubicBezTo>
                  <a:cubicBezTo>
                    <a:pt x="89021" y="104204"/>
                    <a:pt x="94345" y="108400"/>
                    <a:pt x="99136" y="113167"/>
                  </a:cubicBezTo>
                  <a:cubicBezTo>
                    <a:pt x="103689" y="117739"/>
                    <a:pt x="107290" y="122825"/>
                    <a:pt x="109966" y="128378"/>
                  </a:cubicBezTo>
                  <a:cubicBezTo>
                    <a:pt x="112624" y="133931"/>
                    <a:pt x="113957" y="140303"/>
                    <a:pt x="113957" y="147476"/>
                  </a:cubicBezTo>
                  <a:cubicBezTo>
                    <a:pt x="113957" y="157001"/>
                    <a:pt x="112157" y="165030"/>
                    <a:pt x="108528" y="171641"/>
                  </a:cubicBezTo>
                  <a:cubicBezTo>
                    <a:pt x="105013" y="178117"/>
                    <a:pt x="99974" y="183635"/>
                    <a:pt x="93840" y="187719"/>
                  </a:cubicBezTo>
                  <a:cubicBezTo>
                    <a:pt x="87678" y="191843"/>
                    <a:pt x="80572" y="194824"/>
                    <a:pt x="72523" y="196672"/>
                  </a:cubicBezTo>
                  <a:cubicBezTo>
                    <a:pt x="64475" y="198501"/>
                    <a:pt x="56017" y="199425"/>
                    <a:pt x="47082" y="199425"/>
                  </a:cubicBezTo>
                  <a:cubicBezTo>
                    <a:pt x="44101" y="199425"/>
                    <a:pt x="40434" y="199168"/>
                    <a:pt x="36052" y="198663"/>
                  </a:cubicBezTo>
                  <a:cubicBezTo>
                    <a:pt x="31671" y="198187"/>
                    <a:pt x="27222" y="197463"/>
                    <a:pt x="22670" y="196529"/>
                  </a:cubicBezTo>
                  <a:cubicBezTo>
                    <a:pt x="18298" y="195637"/>
                    <a:pt x="13983" y="194469"/>
                    <a:pt x="9754" y="193034"/>
                  </a:cubicBezTo>
                  <a:cubicBezTo>
                    <a:pt x="5705" y="191624"/>
                    <a:pt x="2448" y="190081"/>
                    <a:pt x="0" y="18838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787086" y="420251"/>
              <a:ext cx="162498" cy="82559"/>
            </a:xfrm>
            <a:custGeom>
              <a:avLst/>
              <a:gdLst>
                <a:gd name="connsiteX0" fmla="*/ 10490 w 284495"/>
                <a:gd name="connsiteY0" fmla="*/ 143608 h 144541"/>
                <a:gd name="connsiteX1" fmla="*/ 3013 w 284495"/>
                <a:gd name="connsiteY1" fmla="*/ 140446 h 144541"/>
                <a:gd name="connsiteX2" fmla="*/ 3 w 284495"/>
                <a:gd name="connsiteY2" fmla="*/ 132702 h 144541"/>
                <a:gd name="connsiteX3" fmla="*/ 3013 w 284495"/>
                <a:gd name="connsiteY3" fmla="*/ 124968 h 144541"/>
                <a:gd name="connsiteX4" fmla="*/ 10490 w 284495"/>
                <a:gd name="connsiteY4" fmla="*/ 121939 h 144541"/>
                <a:gd name="connsiteX5" fmla="*/ 18101 w 284495"/>
                <a:gd name="connsiteY5" fmla="*/ 124968 h 144541"/>
                <a:gd name="connsiteX6" fmla="*/ 21253 w 284495"/>
                <a:gd name="connsiteY6" fmla="*/ 132702 h 144541"/>
                <a:gd name="connsiteX7" fmla="*/ 18101 w 284495"/>
                <a:gd name="connsiteY7" fmla="*/ 140446 h 144541"/>
                <a:gd name="connsiteX8" fmla="*/ 10490 w 284495"/>
                <a:gd name="connsiteY8" fmla="*/ 143608 h 144541"/>
                <a:gd name="connsiteX9" fmla="*/ 148879 w 284495"/>
                <a:gd name="connsiteY9" fmla="*/ 135131 h 144541"/>
                <a:gd name="connsiteX10" fmla="*/ 113208 w 284495"/>
                <a:gd name="connsiteY10" fmla="*/ 144542 h 144541"/>
                <a:gd name="connsiteX11" fmla="*/ 69012 w 284495"/>
                <a:gd name="connsiteY11" fmla="*/ 125235 h 144541"/>
                <a:gd name="connsiteX12" fmla="*/ 52219 w 284495"/>
                <a:gd name="connsiteY12" fmla="*/ 74695 h 144541"/>
                <a:gd name="connsiteX13" fmla="*/ 71107 w 284495"/>
                <a:gd name="connsiteY13" fmla="*/ 20936 h 144541"/>
                <a:gd name="connsiteX14" fmla="*/ 119637 w 284495"/>
                <a:gd name="connsiteY14" fmla="*/ 0 h 144541"/>
                <a:gd name="connsiteX15" fmla="*/ 149412 w 284495"/>
                <a:gd name="connsiteY15" fmla="*/ 6458 h 144541"/>
                <a:gd name="connsiteX16" fmla="*/ 149412 w 284495"/>
                <a:gd name="connsiteY16" fmla="*/ 20460 h 144541"/>
                <a:gd name="connsiteX17" fmla="*/ 117808 w 284495"/>
                <a:gd name="connsiteY17" fmla="*/ 11316 h 144541"/>
                <a:gd name="connsiteX18" fmla="*/ 79518 w 284495"/>
                <a:gd name="connsiteY18" fmla="*/ 28746 h 144541"/>
                <a:gd name="connsiteX19" fmla="*/ 64830 w 284495"/>
                <a:gd name="connsiteY19" fmla="*/ 73895 h 144541"/>
                <a:gd name="connsiteX20" fmla="*/ 78279 w 284495"/>
                <a:gd name="connsiteY20" fmla="*/ 116957 h 144541"/>
                <a:gd name="connsiteX21" fmla="*/ 113741 w 284495"/>
                <a:gd name="connsiteY21" fmla="*/ 133245 h 144541"/>
                <a:gd name="connsiteX22" fmla="*/ 148898 w 284495"/>
                <a:gd name="connsiteY22" fmla="*/ 122206 h 144541"/>
                <a:gd name="connsiteX23" fmla="*/ 148898 w 284495"/>
                <a:gd name="connsiteY23" fmla="*/ 135122 h 144541"/>
                <a:gd name="connsiteX24" fmla="*/ 148879 w 284495"/>
                <a:gd name="connsiteY24" fmla="*/ 135122 h 144541"/>
                <a:gd name="connsiteX25" fmla="*/ 272437 w 284495"/>
                <a:gd name="connsiteY25" fmla="*/ 141180 h 144541"/>
                <a:gd name="connsiteX26" fmla="*/ 272437 w 284495"/>
                <a:gd name="connsiteY26" fmla="*/ 60979 h 144541"/>
                <a:gd name="connsiteX27" fmla="*/ 237537 w 284495"/>
                <a:gd name="connsiteY27" fmla="*/ 11335 h 144541"/>
                <a:gd name="connsiteX28" fmla="*/ 205667 w 284495"/>
                <a:gd name="connsiteY28" fmla="*/ 25937 h 144541"/>
                <a:gd name="connsiteX29" fmla="*/ 193208 w 284495"/>
                <a:gd name="connsiteY29" fmla="*/ 62065 h 144541"/>
                <a:gd name="connsiteX30" fmla="*/ 193208 w 284495"/>
                <a:gd name="connsiteY30" fmla="*/ 141199 h 144541"/>
                <a:gd name="connsiteX31" fmla="*/ 181149 w 284495"/>
                <a:gd name="connsiteY31" fmla="*/ 141199 h 144541"/>
                <a:gd name="connsiteX32" fmla="*/ 181149 w 284495"/>
                <a:gd name="connsiteY32" fmla="*/ 3400 h 144541"/>
                <a:gd name="connsiteX33" fmla="*/ 193208 w 284495"/>
                <a:gd name="connsiteY33" fmla="*/ 3400 h 144541"/>
                <a:gd name="connsiteX34" fmla="*/ 193208 w 284495"/>
                <a:gd name="connsiteY34" fmla="*/ 28423 h 144541"/>
                <a:gd name="connsiteX35" fmla="*/ 193722 w 284495"/>
                <a:gd name="connsiteY35" fmla="*/ 28423 h 144541"/>
                <a:gd name="connsiteX36" fmla="*/ 239633 w 284495"/>
                <a:gd name="connsiteY36" fmla="*/ 38 h 144541"/>
                <a:gd name="connsiteX37" fmla="*/ 272951 w 284495"/>
                <a:gd name="connsiteY37" fmla="*/ 14907 h 144541"/>
                <a:gd name="connsiteX38" fmla="*/ 284496 w 284495"/>
                <a:gd name="connsiteY38" fmla="*/ 57369 h 144541"/>
                <a:gd name="connsiteX39" fmla="*/ 284496 w 284495"/>
                <a:gd name="connsiteY39" fmla="*/ 141218 h 144541"/>
                <a:gd name="connsiteX40" fmla="*/ 272437 w 284495"/>
                <a:gd name="connsiteY40" fmla="*/ 141218 h 144541"/>
                <a:gd name="connsiteX41" fmla="*/ 272437 w 284495"/>
                <a:gd name="connsiteY41" fmla="*/ 141180 h 14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4495" h="144541">
                  <a:moveTo>
                    <a:pt x="10490" y="143608"/>
                  </a:moveTo>
                  <a:cubicBezTo>
                    <a:pt x="7518" y="143608"/>
                    <a:pt x="5023" y="142561"/>
                    <a:pt x="3013" y="140446"/>
                  </a:cubicBezTo>
                  <a:cubicBezTo>
                    <a:pt x="1013" y="138370"/>
                    <a:pt x="-64" y="135582"/>
                    <a:pt x="3" y="132702"/>
                  </a:cubicBezTo>
                  <a:cubicBezTo>
                    <a:pt x="3" y="129559"/>
                    <a:pt x="1003" y="126987"/>
                    <a:pt x="3013" y="124968"/>
                  </a:cubicBezTo>
                  <a:cubicBezTo>
                    <a:pt x="5023" y="122949"/>
                    <a:pt x="7518" y="121939"/>
                    <a:pt x="10490" y="121939"/>
                  </a:cubicBezTo>
                  <a:cubicBezTo>
                    <a:pt x="13452" y="121939"/>
                    <a:pt x="15995" y="122949"/>
                    <a:pt x="18101" y="124968"/>
                  </a:cubicBezTo>
                  <a:cubicBezTo>
                    <a:pt x="20215" y="126978"/>
                    <a:pt x="21253" y="129569"/>
                    <a:pt x="21253" y="132702"/>
                  </a:cubicBezTo>
                  <a:cubicBezTo>
                    <a:pt x="21253" y="135760"/>
                    <a:pt x="20215" y="138322"/>
                    <a:pt x="18101" y="140446"/>
                  </a:cubicBezTo>
                  <a:cubicBezTo>
                    <a:pt x="16110" y="142512"/>
                    <a:pt x="13357" y="143658"/>
                    <a:pt x="10490" y="143608"/>
                  </a:cubicBezTo>
                  <a:close/>
                  <a:moveTo>
                    <a:pt x="148879" y="135131"/>
                  </a:moveTo>
                  <a:cubicBezTo>
                    <a:pt x="138906" y="141418"/>
                    <a:pt x="127028" y="144542"/>
                    <a:pt x="113208" y="144542"/>
                  </a:cubicBezTo>
                  <a:cubicBezTo>
                    <a:pt x="94929" y="144542"/>
                    <a:pt x="80184" y="138103"/>
                    <a:pt x="69012" y="125235"/>
                  </a:cubicBezTo>
                  <a:cubicBezTo>
                    <a:pt x="57820" y="112357"/>
                    <a:pt x="52219" y="95526"/>
                    <a:pt x="52219" y="74695"/>
                  </a:cubicBezTo>
                  <a:cubicBezTo>
                    <a:pt x="52219" y="52797"/>
                    <a:pt x="58505" y="34881"/>
                    <a:pt x="71107" y="20936"/>
                  </a:cubicBezTo>
                  <a:cubicBezTo>
                    <a:pt x="83699" y="6982"/>
                    <a:pt x="99873" y="0"/>
                    <a:pt x="119637" y="0"/>
                  </a:cubicBezTo>
                  <a:cubicBezTo>
                    <a:pt x="129857" y="0"/>
                    <a:pt x="139792" y="2162"/>
                    <a:pt x="149412" y="6458"/>
                  </a:cubicBezTo>
                  <a:lnTo>
                    <a:pt x="149412" y="20460"/>
                  </a:lnTo>
                  <a:cubicBezTo>
                    <a:pt x="139982" y="14415"/>
                    <a:pt x="129010" y="11239"/>
                    <a:pt x="117808" y="11316"/>
                  </a:cubicBezTo>
                  <a:cubicBezTo>
                    <a:pt x="102073" y="11316"/>
                    <a:pt x="89300" y="17126"/>
                    <a:pt x="79518" y="28746"/>
                  </a:cubicBezTo>
                  <a:cubicBezTo>
                    <a:pt x="69716" y="40367"/>
                    <a:pt x="64830" y="55416"/>
                    <a:pt x="64830" y="73895"/>
                  </a:cubicBezTo>
                  <a:cubicBezTo>
                    <a:pt x="64830" y="91745"/>
                    <a:pt x="69316" y="106099"/>
                    <a:pt x="78279" y="116957"/>
                  </a:cubicBezTo>
                  <a:cubicBezTo>
                    <a:pt x="87243" y="127816"/>
                    <a:pt x="99072" y="133245"/>
                    <a:pt x="113741" y="133245"/>
                  </a:cubicBezTo>
                  <a:cubicBezTo>
                    <a:pt x="127209" y="133245"/>
                    <a:pt x="138935" y="129569"/>
                    <a:pt x="148898" y="122206"/>
                  </a:cubicBezTo>
                  <a:lnTo>
                    <a:pt x="148898" y="135122"/>
                  </a:lnTo>
                  <a:lnTo>
                    <a:pt x="148879" y="135122"/>
                  </a:lnTo>
                  <a:close/>
                  <a:moveTo>
                    <a:pt x="272437" y="141180"/>
                  </a:moveTo>
                  <a:lnTo>
                    <a:pt x="272437" y="60979"/>
                  </a:lnTo>
                  <a:cubicBezTo>
                    <a:pt x="272437" y="27870"/>
                    <a:pt x="260807" y="11335"/>
                    <a:pt x="237537" y="11335"/>
                  </a:cubicBezTo>
                  <a:cubicBezTo>
                    <a:pt x="224612" y="11335"/>
                    <a:pt x="213982" y="16192"/>
                    <a:pt x="205667" y="25937"/>
                  </a:cubicBezTo>
                  <a:cubicBezTo>
                    <a:pt x="197351" y="35671"/>
                    <a:pt x="193208" y="47720"/>
                    <a:pt x="193208" y="62065"/>
                  </a:cubicBezTo>
                  <a:lnTo>
                    <a:pt x="193208" y="141199"/>
                  </a:lnTo>
                  <a:lnTo>
                    <a:pt x="181149" y="141199"/>
                  </a:lnTo>
                  <a:lnTo>
                    <a:pt x="181149" y="3400"/>
                  </a:lnTo>
                  <a:lnTo>
                    <a:pt x="193208" y="3400"/>
                  </a:lnTo>
                  <a:lnTo>
                    <a:pt x="193208" y="28423"/>
                  </a:lnTo>
                  <a:lnTo>
                    <a:pt x="193722" y="28423"/>
                  </a:lnTo>
                  <a:cubicBezTo>
                    <a:pt x="203514" y="9487"/>
                    <a:pt x="218821" y="38"/>
                    <a:pt x="239633" y="38"/>
                  </a:cubicBezTo>
                  <a:cubicBezTo>
                    <a:pt x="254130" y="38"/>
                    <a:pt x="265246" y="5010"/>
                    <a:pt x="272951" y="14907"/>
                  </a:cubicBezTo>
                  <a:cubicBezTo>
                    <a:pt x="280648" y="24832"/>
                    <a:pt x="284496" y="38986"/>
                    <a:pt x="284496" y="57369"/>
                  </a:cubicBezTo>
                  <a:lnTo>
                    <a:pt x="284496" y="141218"/>
                  </a:lnTo>
                  <a:lnTo>
                    <a:pt x="272437" y="141218"/>
                  </a:lnTo>
                  <a:lnTo>
                    <a:pt x="272437" y="14118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5" name="圆: 空心 54"/>
          <p:cNvSpPr/>
          <p:nvPr userDrawn="1"/>
        </p:nvSpPr>
        <p:spPr>
          <a:xfrm>
            <a:off x="11034650" y="4261485"/>
            <a:ext cx="320040" cy="320040"/>
          </a:xfrm>
          <a:prstGeom prst="donut">
            <a:avLst>
              <a:gd name="adj" fmla="val 9421"/>
            </a:avLst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圆: 空心 57"/>
          <p:cNvSpPr/>
          <p:nvPr userDrawn="1"/>
        </p:nvSpPr>
        <p:spPr>
          <a:xfrm>
            <a:off x="9686214" y="51552"/>
            <a:ext cx="201498" cy="201498"/>
          </a:xfrm>
          <a:prstGeom prst="donut">
            <a:avLst>
              <a:gd name="adj" fmla="val 10322"/>
            </a:avLst>
          </a:prstGeom>
          <a:gradFill>
            <a:gsLst>
              <a:gs pos="59000">
                <a:schemeClr val="accent6">
                  <a:lumMod val="20000"/>
                  <a:lumOff val="80000"/>
                </a:schemeClr>
              </a:gs>
              <a:gs pos="7400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190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9" name="图片 58"/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 l="49839" b="49949"/>
          <a:stretch>
            <a:fillRect/>
          </a:stretch>
        </p:blipFill>
        <p:spPr>
          <a:xfrm>
            <a:off x="1" y="3690690"/>
            <a:ext cx="3174263" cy="3167310"/>
          </a:xfrm>
          <a:custGeom>
            <a:avLst/>
            <a:gdLst>
              <a:gd name="connsiteX0" fmla="*/ 0 w 3174263"/>
              <a:gd name="connsiteY0" fmla="*/ 0 h 3167310"/>
              <a:gd name="connsiteX1" fmla="*/ 3174263 w 3174263"/>
              <a:gd name="connsiteY1" fmla="*/ 0 h 3167310"/>
              <a:gd name="connsiteX2" fmla="*/ 3174263 w 3174263"/>
              <a:gd name="connsiteY2" fmla="*/ 3167310 h 3167310"/>
              <a:gd name="connsiteX3" fmla="*/ 0 w 3174263"/>
              <a:gd name="connsiteY3" fmla="*/ 3167310 h 316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263" h="3167310">
                <a:moveTo>
                  <a:pt x="0" y="0"/>
                </a:moveTo>
                <a:lnTo>
                  <a:pt x="3174263" y="0"/>
                </a:lnTo>
                <a:lnTo>
                  <a:pt x="3174263" y="3167310"/>
                </a:lnTo>
                <a:lnTo>
                  <a:pt x="0" y="3167310"/>
                </a:lnTo>
                <a:close/>
              </a:path>
            </a:pathLst>
          </a:custGeom>
        </p:spPr>
      </p:pic>
      <p:pic>
        <p:nvPicPr>
          <p:cNvPr id="63" name="图片 62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91" y="1125200"/>
            <a:ext cx="691062" cy="6910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3633219" y="445777"/>
            <a:ext cx="4925562" cy="5198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algn="ctr" defTabSz="914400" rtl="0" eaLnBrk="1" latinLnBrk="0" hangingPunct="1">
              <a:lnSpc>
                <a:spcPct val="110000"/>
              </a:lnSpc>
              <a:defRPr lang="en-US" sz="3200" b="1" kern="1200" dirty="0">
                <a:gradFill flip="none" rotWithShape="1">
                  <a:gsLst>
                    <a:gs pos="100000">
                      <a:schemeClr val="accent6">
                        <a:lumMod val="20000"/>
                        <a:lumOff val="80000"/>
                      </a:schemeClr>
                    </a:gs>
                    <a:gs pos="0">
                      <a:schemeClr val="accent5"/>
                    </a:gs>
                    <a:gs pos="31000">
                      <a:schemeClr val="accent1"/>
                    </a:gs>
                    <a:gs pos="84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gradFill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/>
          <p:nvPr userDrawn="1"/>
        </p:nvPicPr>
        <p:blipFill>
          <a:blip r:embed="rId2"/>
          <a:srcRect l="11834" t="34482" r="11921" b="344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5" name="圆: 空心 54"/>
          <p:cNvSpPr/>
          <p:nvPr userDrawn="1"/>
        </p:nvSpPr>
        <p:spPr>
          <a:xfrm>
            <a:off x="11034650" y="4261485"/>
            <a:ext cx="320040" cy="320040"/>
          </a:xfrm>
          <a:prstGeom prst="donut">
            <a:avLst>
              <a:gd name="adj" fmla="val 9421"/>
            </a:avLst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58" name="圆: 空心 57"/>
          <p:cNvSpPr/>
          <p:nvPr userDrawn="1"/>
        </p:nvSpPr>
        <p:spPr>
          <a:xfrm>
            <a:off x="9686214" y="51552"/>
            <a:ext cx="201498" cy="201498"/>
          </a:xfrm>
          <a:prstGeom prst="donut">
            <a:avLst>
              <a:gd name="adj" fmla="val 10322"/>
            </a:avLst>
          </a:prstGeom>
          <a:gradFill>
            <a:gsLst>
              <a:gs pos="59000">
                <a:schemeClr val="accent6">
                  <a:lumMod val="20000"/>
                  <a:lumOff val="80000"/>
                </a:schemeClr>
              </a:gs>
              <a:gs pos="7400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190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 l="49839" b="49949"/>
          <a:stretch>
            <a:fillRect/>
          </a:stretch>
        </p:blipFill>
        <p:spPr>
          <a:xfrm>
            <a:off x="1" y="3690690"/>
            <a:ext cx="3174263" cy="3167310"/>
          </a:xfrm>
          <a:custGeom>
            <a:avLst/>
            <a:gdLst>
              <a:gd name="connsiteX0" fmla="*/ 0 w 3174263"/>
              <a:gd name="connsiteY0" fmla="*/ 0 h 3167310"/>
              <a:gd name="connsiteX1" fmla="*/ 3174263 w 3174263"/>
              <a:gd name="connsiteY1" fmla="*/ 0 h 3167310"/>
              <a:gd name="connsiteX2" fmla="*/ 3174263 w 3174263"/>
              <a:gd name="connsiteY2" fmla="*/ 3167310 h 3167310"/>
              <a:gd name="connsiteX3" fmla="*/ 0 w 3174263"/>
              <a:gd name="connsiteY3" fmla="*/ 3167310 h 316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263" h="3167310">
                <a:moveTo>
                  <a:pt x="0" y="0"/>
                </a:moveTo>
                <a:lnTo>
                  <a:pt x="3174263" y="0"/>
                </a:lnTo>
                <a:lnTo>
                  <a:pt x="3174263" y="3167310"/>
                </a:lnTo>
                <a:lnTo>
                  <a:pt x="0" y="3167310"/>
                </a:lnTo>
                <a:close/>
              </a:path>
            </a:pathLst>
          </a:custGeom>
        </p:spPr>
      </p:pic>
      <p:pic>
        <p:nvPicPr>
          <p:cNvPr id="63" name="图片 62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91" y="1125200"/>
            <a:ext cx="691062" cy="691060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10822667" y="383130"/>
            <a:ext cx="886733" cy="119691"/>
            <a:chOff x="10062851" y="383130"/>
            <a:chExt cx="886733" cy="119691"/>
          </a:xfrm>
        </p:grpSpPr>
        <p:sp>
          <p:nvSpPr>
            <p:cNvPr id="27" name="任意多边形: 形状 26"/>
            <p:cNvSpPr/>
            <p:nvPr/>
          </p:nvSpPr>
          <p:spPr>
            <a:xfrm>
              <a:off x="10062851" y="383130"/>
              <a:ext cx="363592" cy="119691"/>
            </a:xfrm>
            <a:custGeom>
              <a:avLst/>
              <a:gdLst>
                <a:gd name="connsiteX0" fmla="*/ 87230 w 636565"/>
                <a:gd name="connsiteY0" fmla="*/ 209550 h 209550"/>
                <a:gd name="connsiteX1" fmla="*/ 23670 w 636565"/>
                <a:gd name="connsiteY1" fmla="*/ 182366 h 209550"/>
                <a:gd name="connsiteX2" fmla="*/ 0 w 636565"/>
                <a:gd name="connsiteY2" fmla="*/ 111700 h 209550"/>
                <a:gd name="connsiteX3" fmla="*/ 24336 w 636565"/>
                <a:gd name="connsiteY3" fmla="*/ 37757 h 209550"/>
                <a:gd name="connsiteX4" fmla="*/ 90773 w 636565"/>
                <a:gd name="connsiteY4" fmla="*/ 9973 h 209550"/>
                <a:gd name="connsiteX5" fmla="*/ 152352 w 636565"/>
                <a:gd name="connsiteY5" fmla="*/ 36690 h 209550"/>
                <a:gd name="connsiteX6" fmla="*/ 175889 w 636565"/>
                <a:gd name="connsiteY6" fmla="*/ 106737 h 209550"/>
                <a:gd name="connsiteX7" fmla="*/ 151752 w 636565"/>
                <a:gd name="connsiteY7" fmla="*/ 182099 h 209550"/>
                <a:gd name="connsiteX8" fmla="*/ 87230 w 636565"/>
                <a:gd name="connsiteY8" fmla="*/ 209550 h 209550"/>
                <a:gd name="connsiteX9" fmla="*/ 88535 w 636565"/>
                <a:gd name="connsiteY9" fmla="*/ 22079 h 209550"/>
                <a:gd name="connsiteX10" fmla="*/ 34566 w 636565"/>
                <a:gd name="connsiteY10" fmla="*/ 46444 h 209550"/>
                <a:gd name="connsiteX11" fmla="*/ 13383 w 636565"/>
                <a:gd name="connsiteY11" fmla="*/ 110233 h 209550"/>
                <a:gd name="connsiteX12" fmla="*/ 33461 w 636565"/>
                <a:gd name="connsiteY12" fmla="*/ 173679 h 209550"/>
                <a:gd name="connsiteX13" fmla="*/ 86973 w 636565"/>
                <a:gd name="connsiteY13" fmla="*/ 197301 h 209550"/>
                <a:gd name="connsiteX14" fmla="*/ 142199 w 636565"/>
                <a:gd name="connsiteY14" fmla="*/ 173965 h 209550"/>
                <a:gd name="connsiteX15" fmla="*/ 162525 w 636565"/>
                <a:gd name="connsiteY15" fmla="*/ 108890 h 209550"/>
                <a:gd name="connsiteX16" fmla="*/ 142646 w 636565"/>
                <a:gd name="connsiteY16" fmla="*/ 45034 h 209550"/>
                <a:gd name="connsiteX17" fmla="*/ 88535 w 636565"/>
                <a:gd name="connsiteY17" fmla="*/ 22079 h 209550"/>
                <a:gd name="connsiteX18" fmla="*/ 270462 w 636565"/>
                <a:gd name="connsiteY18" fmla="*/ 15211 h 209550"/>
                <a:gd name="connsiteX19" fmla="*/ 255775 w 636565"/>
                <a:gd name="connsiteY19" fmla="*/ 11306 h 209550"/>
                <a:gd name="connsiteX20" fmla="*/ 230981 w 636565"/>
                <a:gd name="connsiteY20" fmla="*/ 45482 h 209550"/>
                <a:gd name="connsiteX21" fmla="*/ 230981 w 636565"/>
                <a:gd name="connsiteY21" fmla="*/ 68370 h 209550"/>
                <a:gd name="connsiteX22" fmla="*/ 266529 w 636565"/>
                <a:gd name="connsiteY22" fmla="*/ 68370 h 209550"/>
                <a:gd name="connsiteX23" fmla="*/ 266529 w 636565"/>
                <a:gd name="connsiteY23" fmla="*/ 79677 h 209550"/>
                <a:gd name="connsiteX24" fmla="*/ 230981 w 636565"/>
                <a:gd name="connsiteY24" fmla="*/ 79677 h 209550"/>
                <a:gd name="connsiteX25" fmla="*/ 230981 w 636565"/>
                <a:gd name="connsiteY25" fmla="*/ 206188 h 209550"/>
                <a:gd name="connsiteX26" fmla="*/ 218913 w 636565"/>
                <a:gd name="connsiteY26" fmla="*/ 206188 h 209550"/>
                <a:gd name="connsiteX27" fmla="*/ 218913 w 636565"/>
                <a:gd name="connsiteY27" fmla="*/ 79677 h 209550"/>
                <a:gd name="connsiteX28" fmla="*/ 194786 w 636565"/>
                <a:gd name="connsiteY28" fmla="*/ 79677 h 209550"/>
                <a:gd name="connsiteX29" fmla="*/ 194786 w 636565"/>
                <a:gd name="connsiteY29" fmla="*/ 68370 h 209550"/>
                <a:gd name="connsiteX30" fmla="*/ 218923 w 636565"/>
                <a:gd name="connsiteY30" fmla="*/ 68370 h 209550"/>
                <a:gd name="connsiteX31" fmla="*/ 218923 w 636565"/>
                <a:gd name="connsiteY31" fmla="*/ 44415 h 209550"/>
                <a:gd name="connsiteX32" fmla="*/ 229619 w 636565"/>
                <a:gd name="connsiteY32" fmla="*/ 11306 h 209550"/>
                <a:gd name="connsiteX33" fmla="*/ 256289 w 636565"/>
                <a:gd name="connsiteY33" fmla="*/ 0 h 209550"/>
                <a:gd name="connsiteX34" fmla="*/ 270462 w 636565"/>
                <a:gd name="connsiteY34" fmla="*/ 2562 h 209550"/>
                <a:gd name="connsiteX35" fmla="*/ 270462 w 636565"/>
                <a:gd name="connsiteY35" fmla="*/ 15211 h 209550"/>
                <a:gd name="connsiteX36" fmla="*/ 344567 w 636565"/>
                <a:gd name="connsiteY36" fmla="*/ 15211 h 209550"/>
                <a:gd name="connsiteX37" fmla="*/ 329879 w 636565"/>
                <a:gd name="connsiteY37" fmla="*/ 11306 h 209550"/>
                <a:gd name="connsiteX38" fmla="*/ 305086 w 636565"/>
                <a:gd name="connsiteY38" fmla="*/ 45482 h 209550"/>
                <a:gd name="connsiteX39" fmla="*/ 305086 w 636565"/>
                <a:gd name="connsiteY39" fmla="*/ 68370 h 209550"/>
                <a:gd name="connsiteX40" fmla="*/ 340643 w 636565"/>
                <a:gd name="connsiteY40" fmla="*/ 68370 h 209550"/>
                <a:gd name="connsiteX41" fmla="*/ 340643 w 636565"/>
                <a:gd name="connsiteY41" fmla="*/ 79677 h 209550"/>
                <a:gd name="connsiteX42" fmla="*/ 305086 w 636565"/>
                <a:gd name="connsiteY42" fmla="*/ 79677 h 209550"/>
                <a:gd name="connsiteX43" fmla="*/ 305086 w 636565"/>
                <a:gd name="connsiteY43" fmla="*/ 206188 h 209550"/>
                <a:gd name="connsiteX44" fmla="*/ 293027 w 636565"/>
                <a:gd name="connsiteY44" fmla="*/ 206188 h 209550"/>
                <a:gd name="connsiteX45" fmla="*/ 293027 w 636565"/>
                <a:gd name="connsiteY45" fmla="*/ 79677 h 209550"/>
                <a:gd name="connsiteX46" fmla="*/ 268891 w 636565"/>
                <a:gd name="connsiteY46" fmla="*/ 79677 h 209550"/>
                <a:gd name="connsiteX47" fmla="*/ 268891 w 636565"/>
                <a:gd name="connsiteY47" fmla="*/ 68370 h 209550"/>
                <a:gd name="connsiteX48" fmla="*/ 293027 w 636565"/>
                <a:gd name="connsiteY48" fmla="*/ 68370 h 209550"/>
                <a:gd name="connsiteX49" fmla="*/ 293027 w 636565"/>
                <a:gd name="connsiteY49" fmla="*/ 44415 h 209550"/>
                <a:gd name="connsiteX50" fmla="*/ 303714 w 636565"/>
                <a:gd name="connsiteY50" fmla="*/ 11306 h 209550"/>
                <a:gd name="connsiteX51" fmla="*/ 330422 w 636565"/>
                <a:gd name="connsiteY51" fmla="*/ 0 h 209550"/>
                <a:gd name="connsiteX52" fmla="*/ 344586 w 636565"/>
                <a:gd name="connsiteY52" fmla="*/ 2562 h 209550"/>
                <a:gd name="connsiteX53" fmla="*/ 344586 w 636565"/>
                <a:gd name="connsiteY53" fmla="*/ 15211 h 209550"/>
                <a:gd name="connsiteX54" fmla="*/ 344567 w 636565"/>
                <a:gd name="connsiteY54" fmla="*/ 15211 h 209550"/>
                <a:gd name="connsiteX55" fmla="*/ 365817 w 636565"/>
                <a:gd name="connsiteY55" fmla="*/ 33642 h 209550"/>
                <a:gd name="connsiteX56" fmla="*/ 358864 w 636565"/>
                <a:gd name="connsiteY56" fmla="*/ 30690 h 209550"/>
                <a:gd name="connsiteX57" fmla="*/ 355845 w 636565"/>
                <a:gd name="connsiteY57" fmla="*/ 23136 h 209550"/>
                <a:gd name="connsiteX58" fmla="*/ 358921 w 636565"/>
                <a:gd name="connsiteY58" fmla="*/ 15945 h 209550"/>
                <a:gd name="connsiteX59" fmla="*/ 365817 w 636565"/>
                <a:gd name="connsiteY59" fmla="*/ 13183 h 209550"/>
                <a:gd name="connsiteX60" fmla="*/ 372980 w 636565"/>
                <a:gd name="connsiteY60" fmla="*/ 15878 h 209550"/>
                <a:gd name="connsiteX61" fmla="*/ 376057 w 636565"/>
                <a:gd name="connsiteY61" fmla="*/ 23155 h 209550"/>
                <a:gd name="connsiteX62" fmla="*/ 373037 w 636565"/>
                <a:gd name="connsiteY62" fmla="*/ 30547 h 209550"/>
                <a:gd name="connsiteX63" fmla="*/ 365817 w 636565"/>
                <a:gd name="connsiteY63" fmla="*/ 33642 h 209550"/>
                <a:gd name="connsiteX64" fmla="*/ 359912 w 636565"/>
                <a:gd name="connsiteY64" fmla="*/ 68370 h 209550"/>
                <a:gd name="connsiteX65" fmla="*/ 371970 w 636565"/>
                <a:gd name="connsiteY65" fmla="*/ 68370 h 209550"/>
                <a:gd name="connsiteX66" fmla="*/ 371970 w 636565"/>
                <a:gd name="connsiteY66" fmla="*/ 206169 h 209550"/>
                <a:gd name="connsiteX67" fmla="*/ 359912 w 636565"/>
                <a:gd name="connsiteY67" fmla="*/ 206169 h 209550"/>
                <a:gd name="connsiteX68" fmla="*/ 359912 w 636565"/>
                <a:gd name="connsiteY68" fmla="*/ 68370 h 209550"/>
                <a:gd name="connsiteX69" fmla="*/ 501968 w 636565"/>
                <a:gd name="connsiteY69" fmla="*/ 200120 h 209550"/>
                <a:gd name="connsiteX70" fmla="*/ 466296 w 636565"/>
                <a:gd name="connsiteY70" fmla="*/ 209531 h 209550"/>
                <a:gd name="connsiteX71" fmla="*/ 422100 w 636565"/>
                <a:gd name="connsiteY71" fmla="*/ 190224 h 209550"/>
                <a:gd name="connsiteX72" fmla="*/ 405298 w 636565"/>
                <a:gd name="connsiteY72" fmla="*/ 139684 h 209550"/>
                <a:gd name="connsiteX73" fmla="*/ 424186 w 636565"/>
                <a:gd name="connsiteY73" fmla="*/ 85925 h 209550"/>
                <a:gd name="connsiteX74" fmla="*/ 472716 w 636565"/>
                <a:gd name="connsiteY74" fmla="*/ 64989 h 209550"/>
                <a:gd name="connsiteX75" fmla="*/ 502491 w 636565"/>
                <a:gd name="connsiteY75" fmla="*/ 71447 h 209550"/>
                <a:gd name="connsiteX76" fmla="*/ 502491 w 636565"/>
                <a:gd name="connsiteY76" fmla="*/ 85449 h 209550"/>
                <a:gd name="connsiteX77" fmla="*/ 470868 w 636565"/>
                <a:gd name="connsiteY77" fmla="*/ 76305 h 209550"/>
                <a:gd name="connsiteX78" fmla="*/ 432578 w 636565"/>
                <a:gd name="connsiteY78" fmla="*/ 93736 h 209550"/>
                <a:gd name="connsiteX79" fmla="*/ 417890 w 636565"/>
                <a:gd name="connsiteY79" fmla="*/ 138884 h 209550"/>
                <a:gd name="connsiteX80" fmla="*/ 431321 w 636565"/>
                <a:gd name="connsiteY80" fmla="*/ 181947 h 209550"/>
                <a:gd name="connsiteX81" fmla="*/ 466811 w 636565"/>
                <a:gd name="connsiteY81" fmla="*/ 198234 h 209550"/>
                <a:gd name="connsiteX82" fmla="*/ 501958 w 636565"/>
                <a:gd name="connsiteY82" fmla="*/ 187195 h 209550"/>
                <a:gd name="connsiteX83" fmla="*/ 501958 w 636565"/>
                <a:gd name="connsiteY83" fmla="*/ 200111 h 209550"/>
                <a:gd name="connsiteX84" fmla="*/ 501977 w 636565"/>
                <a:gd name="connsiteY84" fmla="*/ 200111 h 209550"/>
                <a:gd name="connsiteX85" fmla="*/ 537115 w 636565"/>
                <a:gd name="connsiteY85" fmla="*/ 137817 h 209550"/>
                <a:gd name="connsiteX86" fmla="*/ 549907 w 636565"/>
                <a:gd name="connsiteY86" fmla="*/ 182232 h 209550"/>
                <a:gd name="connsiteX87" fmla="*/ 584987 w 636565"/>
                <a:gd name="connsiteY87" fmla="*/ 198234 h 209550"/>
                <a:gd name="connsiteX88" fmla="*/ 629050 w 636565"/>
                <a:gd name="connsiteY88" fmla="*/ 181146 h 209550"/>
                <a:gd name="connsiteX89" fmla="*/ 629050 w 636565"/>
                <a:gd name="connsiteY89" fmla="*/ 194329 h 209550"/>
                <a:gd name="connsiteX90" fmla="*/ 582492 w 636565"/>
                <a:gd name="connsiteY90" fmla="*/ 209531 h 209550"/>
                <a:gd name="connsiteX91" fmla="*/ 540515 w 636565"/>
                <a:gd name="connsiteY91" fmla="*/ 190424 h 209550"/>
                <a:gd name="connsiteX92" fmla="*/ 524523 w 636565"/>
                <a:gd name="connsiteY92" fmla="*/ 136455 h 209550"/>
                <a:gd name="connsiteX93" fmla="*/ 541258 w 636565"/>
                <a:gd name="connsiteY93" fmla="*/ 85658 h 209550"/>
                <a:gd name="connsiteX94" fmla="*/ 584730 w 636565"/>
                <a:gd name="connsiteY94" fmla="*/ 64989 h 209550"/>
                <a:gd name="connsiteX95" fmla="*/ 623173 w 636565"/>
                <a:gd name="connsiteY95" fmla="*/ 83029 h 209550"/>
                <a:gd name="connsiteX96" fmla="*/ 636565 w 636565"/>
                <a:gd name="connsiteY96" fmla="*/ 132274 h 209550"/>
                <a:gd name="connsiteX97" fmla="*/ 636565 w 636565"/>
                <a:gd name="connsiteY97" fmla="*/ 137798 h 209550"/>
                <a:gd name="connsiteX98" fmla="*/ 537115 w 636565"/>
                <a:gd name="connsiteY98" fmla="*/ 137798 h 209550"/>
                <a:gd name="connsiteX99" fmla="*/ 537115 w 636565"/>
                <a:gd name="connsiteY99" fmla="*/ 137817 h 209550"/>
                <a:gd name="connsiteX100" fmla="*/ 623945 w 636565"/>
                <a:gd name="connsiteY100" fmla="*/ 126502 h 209550"/>
                <a:gd name="connsiteX101" fmla="*/ 612800 w 636565"/>
                <a:gd name="connsiteY101" fmla="*/ 89497 h 209550"/>
                <a:gd name="connsiteX102" fmla="*/ 584197 w 636565"/>
                <a:gd name="connsiteY102" fmla="*/ 76314 h 209550"/>
                <a:gd name="connsiteX103" fmla="*/ 552936 w 636565"/>
                <a:gd name="connsiteY103" fmla="*/ 89297 h 209550"/>
                <a:gd name="connsiteX104" fmla="*/ 537658 w 636565"/>
                <a:gd name="connsiteY104" fmla="*/ 126502 h 209550"/>
                <a:gd name="connsiteX105" fmla="*/ 623954 w 636565"/>
                <a:gd name="connsiteY105" fmla="*/ 12650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6565" h="209550">
                  <a:moveTo>
                    <a:pt x="87230" y="209550"/>
                  </a:moveTo>
                  <a:cubicBezTo>
                    <a:pt x="60646" y="209550"/>
                    <a:pt x="39462" y="200482"/>
                    <a:pt x="23670" y="182366"/>
                  </a:cubicBezTo>
                  <a:cubicBezTo>
                    <a:pt x="7906" y="164230"/>
                    <a:pt x="0" y="140694"/>
                    <a:pt x="0" y="111700"/>
                  </a:cubicBezTo>
                  <a:cubicBezTo>
                    <a:pt x="0" y="80934"/>
                    <a:pt x="8115" y="56274"/>
                    <a:pt x="24336" y="37757"/>
                  </a:cubicBezTo>
                  <a:cubicBezTo>
                    <a:pt x="40548" y="19221"/>
                    <a:pt x="62703" y="9973"/>
                    <a:pt x="90773" y="9973"/>
                  </a:cubicBezTo>
                  <a:cubicBezTo>
                    <a:pt x="116138" y="9973"/>
                    <a:pt x="136665" y="18869"/>
                    <a:pt x="152352" y="36690"/>
                  </a:cubicBezTo>
                  <a:cubicBezTo>
                    <a:pt x="168040" y="54502"/>
                    <a:pt x="175889" y="77838"/>
                    <a:pt x="175889" y="106737"/>
                  </a:cubicBezTo>
                  <a:cubicBezTo>
                    <a:pt x="175889" y="138665"/>
                    <a:pt x="167840" y="163792"/>
                    <a:pt x="151752" y="182099"/>
                  </a:cubicBezTo>
                  <a:cubicBezTo>
                    <a:pt x="135655" y="200396"/>
                    <a:pt x="114157" y="209550"/>
                    <a:pt x="87230" y="209550"/>
                  </a:cubicBezTo>
                  <a:close/>
                  <a:moveTo>
                    <a:pt x="88535" y="22079"/>
                  </a:moveTo>
                  <a:cubicBezTo>
                    <a:pt x="66665" y="22079"/>
                    <a:pt x="48682" y="30194"/>
                    <a:pt x="34566" y="46444"/>
                  </a:cubicBezTo>
                  <a:cubicBezTo>
                    <a:pt x="20441" y="62665"/>
                    <a:pt x="13383" y="83934"/>
                    <a:pt x="13383" y="110233"/>
                  </a:cubicBezTo>
                  <a:cubicBezTo>
                    <a:pt x="13383" y="136798"/>
                    <a:pt x="20079" y="157944"/>
                    <a:pt x="33461" y="173679"/>
                  </a:cubicBezTo>
                  <a:cubicBezTo>
                    <a:pt x="46844" y="189424"/>
                    <a:pt x="64675" y="197301"/>
                    <a:pt x="86973" y="197301"/>
                  </a:cubicBezTo>
                  <a:cubicBezTo>
                    <a:pt x="110242" y="197301"/>
                    <a:pt x="128645" y="189528"/>
                    <a:pt x="142199" y="173965"/>
                  </a:cubicBezTo>
                  <a:cubicBezTo>
                    <a:pt x="155753" y="158410"/>
                    <a:pt x="162525" y="136712"/>
                    <a:pt x="162525" y="108890"/>
                  </a:cubicBezTo>
                  <a:cubicBezTo>
                    <a:pt x="162525" y="81620"/>
                    <a:pt x="155896" y="60322"/>
                    <a:pt x="142646" y="45034"/>
                  </a:cubicBezTo>
                  <a:cubicBezTo>
                    <a:pt x="129407" y="29728"/>
                    <a:pt x="111366" y="22079"/>
                    <a:pt x="88535" y="22079"/>
                  </a:cubicBezTo>
                  <a:close/>
                  <a:moveTo>
                    <a:pt x="270462" y="15211"/>
                  </a:moveTo>
                  <a:cubicBezTo>
                    <a:pt x="267224" y="12611"/>
                    <a:pt x="262328" y="11306"/>
                    <a:pt x="255775" y="11306"/>
                  </a:cubicBezTo>
                  <a:cubicBezTo>
                    <a:pt x="239239" y="11306"/>
                    <a:pt x="230981" y="22698"/>
                    <a:pt x="230981" y="45482"/>
                  </a:cubicBezTo>
                  <a:lnTo>
                    <a:pt x="230981" y="68370"/>
                  </a:lnTo>
                  <a:lnTo>
                    <a:pt x="266529" y="68370"/>
                  </a:lnTo>
                  <a:lnTo>
                    <a:pt x="266529" y="79677"/>
                  </a:lnTo>
                  <a:lnTo>
                    <a:pt x="230981" y="79677"/>
                  </a:lnTo>
                  <a:lnTo>
                    <a:pt x="230981" y="206188"/>
                  </a:lnTo>
                  <a:lnTo>
                    <a:pt x="218913" y="206188"/>
                  </a:lnTo>
                  <a:lnTo>
                    <a:pt x="218913" y="79677"/>
                  </a:lnTo>
                  <a:lnTo>
                    <a:pt x="194786" y="79677"/>
                  </a:lnTo>
                  <a:lnTo>
                    <a:pt x="194786" y="68370"/>
                  </a:lnTo>
                  <a:lnTo>
                    <a:pt x="218923" y="68370"/>
                  </a:lnTo>
                  <a:lnTo>
                    <a:pt x="218923" y="44415"/>
                  </a:lnTo>
                  <a:cubicBezTo>
                    <a:pt x="218923" y="29880"/>
                    <a:pt x="222494" y="18840"/>
                    <a:pt x="229619" y="11306"/>
                  </a:cubicBezTo>
                  <a:cubicBezTo>
                    <a:pt x="236734" y="3762"/>
                    <a:pt x="245631" y="0"/>
                    <a:pt x="256289" y="0"/>
                  </a:cubicBezTo>
                  <a:cubicBezTo>
                    <a:pt x="261966" y="0"/>
                    <a:pt x="266700" y="857"/>
                    <a:pt x="270462" y="2562"/>
                  </a:cubicBezTo>
                  <a:lnTo>
                    <a:pt x="270462" y="15211"/>
                  </a:lnTo>
                  <a:close/>
                  <a:moveTo>
                    <a:pt x="344567" y="15211"/>
                  </a:moveTo>
                  <a:cubicBezTo>
                    <a:pt x="341338" y="12611"/>
                    <a:pt x="336442" y="11306"/>
                    <a:pt x="329879" y="11306"/>
                  </a:cubicBezTo>
                  <a:cubicBezTo>
                    <a:pt x="313353" y="11306"/>
                    <a:pt x="305086" y="22698"/>
                    <a:pt x="305086" y="45482"/>
                  </a:cubicBezTo>
                  <a:lnTo>
                    <a:pt x="305086" y="68370"/>
                  </a:lnTo>
                  <a:lnTo>
                    <a:pt x="340643" y="68370"/>
                  </a:lnTo>
                  <a:lnTo>
                    <a:pt x="340643" y="79677"/>
                  </a:lnTo>
                  <a:lnTo>
                    <a:pt x="305086" y="79677"/>
                  </a:lnTo>
                  <a:lnTo>
                    <a:pt x="305086" y="206188"/>
                  </a:lnTo>
                  <a:lnTo>
                    <a:pt x="293027" y="206188"/>
                  </a:lnTo>
                  <a:lnTo>
                    <a:pt x="293027" y="79677"/>
                  </a:lnTo>
                  <a:lnTo>
                    <a:pt x="268891" y="79677"/>
                  </a:lnTo>
                  <a:lnTo>
                    <a:pt x="268891" y="68370"/>
                  </a:lnTo>
                  <a:lnTo>
                    <a:pt x="293027" y="68370"/>
                  </a:lnTo>
                  <a:lnTo>
                    <a:pt x="293027" y="44415"/>
                  </a:lnTo>
                  <a:cubicBezTo>
                    <a:pt x="293027" y="29880"/>
                    <a:pt x="296589" y="18840"/>
                    <a:pt x="303714" y="11306"/>
                  </a:cubicBezTo>
                  <a:cubicBezTo>
                    <a:pt x="310848" y="3762"/>
                    <a:pt x="319754" y="0"/>
                    <a:pt x="330422" y="0"/>
                  </a:cubicBezTo>
                  <a:cubicBezTo>
                    <a:pt x="336090" y="0"/>
                    <a:pt x="340824" y="857"/>
                    <a:pt x="344586" y="2562"/>
                  </a:cubicBezTo>
                  <a:lnTo>
                    <a:pt x="344586" y="15211"/>
                  </a:lnTo>
                  <a:lnTo>
                    <a:pt x="344567" y="15211"/>
                  </a:lnTo>
                  <a:close/>
                  <a:moveTo>
                    <a:pt x="365817" y="33642"/>
                  </a:moveTo>
                  <a:cubicBezTo>
                    <a:pt x="363188" y="33642"/>
                    <a:pt x="360883" y="32652"/>
                    <a:pt x="358864" y="30690"/>
                  </a:cubicBezTo>
                  <a:cubicBezTo>
                    <a:pt x="356845" y="28705"/>
                    <a:pt x="355749" y="25966"/>
                    <a:pt x="355845" y="23136"/>
                  </a:cubicBezTo>
                  <a:cubicBezTo>
                    <a:pt x="355845" y="20183"/>
                    <a:pt x="356883" y="17764"/>
                    <a:pt x="358921" y="15945"/>
                  </a:cubicBezTo>
                  <a:cubicBezTo>
                    <a:pt x="360978" y="14107"/>
                    <a:pt x="363274" y="13183"/>
                    <a:pt x="365817" y="13183"/>
                  </a:cubicBezTo>
                  <a:cubicBezTo>
                    <a:pt x="368522" y="13183"/>
                    <a:pt x="370904" y="14087"/>
                    <a:pt x="372980" y="15878"/>
                  </a:cubicBezTo>
                  <a:cubicBezTo>
                    <a:pt x="375028" y="17669"/>
                    <a:pt x="376057" y="20088"/>
                    <a:pt x="376057" y="23155"/>
                  </a:cubicBezTo>
                  <a:cubicBezTo>
                    <a:pt x="376057" y="26032"/>
                    <a:pt x="375047" y="28489"/>
                    <a:pt x="373037" y="30547"/>
                  </a:cubicBezTo>
                  <a:cubicBezTo>
                    <a:pt x="371172" y="32547"/>
                    <a:pt x="368552" y="33670"/>
                    <a:pt x="365817" y="33642"/>
                  </a:cubicBezTo>
                  <a:close/>
                  <a:moveTo>
                    <a:pt x="359912" y="68370"/>
                  </a:moveTo>
                  <a:lnTo>
                    <a:pt x="371970" y="68370"/>
                  </a:lnTo>
                  <a:lnTo>
                    <a:pt x="371970" y="206169"/>
                  </a:lnTo>
                  <a:lnTo>
                    <a:pt x="359912" y="206169"/>
                  </a:lnTo>
                  <a:lnTo>
                    <a:pt x="359912" y="68370"/>
                  </a:lnTo>
                  <a:close/>
                  <a:moveTo>
                    <a:pt x="501968" y="200120"/>
                  </a:moveTo>
                  <a:cubicBezTo>
                    <a:pt x="492004" y="206407"/>
                    <a:pt x="480108" y="209531"/>
                    <a:pt x="466296" y="209531"/>
                  </a:cubicBezTo>
                  <a:cubicBezTo>
                    <a:pt x="448018" y="209531"/>
                    <a:pt x="433283" y="203092"/>
                    <a:pt x="422100" y="190224"/>
                  </a:cubicBezTo>
                  <a:cubicBezTo>
                    <a:pt x="410899" y="177346"/>
                    <a:pt x="405298" y="160515"/>
                    <a:pt x="405298" y="139684"/>
                  </a:cubicBezTo>
                  <a:cubicBezTo>
                    <a:pt x="405298" y="117786"/>
                    <a:pt x="411585" y="99870"/>
                    <a:pt x="424186" y="85925"/>
                  </a:cubicBezTo>
                  <a:cubicBezTo>
                    <a:pt x="436778" y="71971"/>
                    <a:pt x="452952" y="64989"/>
                    <a:pt x="472716" y="64989"/>
                  </a:cubicBezTo>
                  <a:cubicBezTo>
                    <a:pt x="482987" y="65002"/>
                    <a:pt x="493138" y="67204"/>
                    <a:pt x="502491" y="71447"/>
                  </a:cubicBezTo>
                  <a:lnTo>
                    <a:pt x="502491" y="85449"/>
                  </a:lnTo>
                  <a:cubicBezTo>
                    <a:pt x="493059" y="79401"/>
                    <a:pt x="482073" y="76225"/>
                    <a:pt x="470868" y="76305"/>
                  </a:cubicBezTo>
                  <a:cubicBezTo>
                    <a:pt x="455133" y="76305"/>
                    <a:pt x="442370" y="82115"/>
                    <a:pt x="432578" y="93736"/>
                  </a:cubicBezTo>
                  <a:cubicBezTo>
                    <a:pt x="422777" y="105356"/>
                    <a:pt x="417890" y="120406"/>
                    <a:pt x="417890" y="138884"/>
                  </a:cubicBezTo>
                  <a:cubicBezTo>
                    <a:pt x="417890" y="156734"/>
                    <a:pt x="422377" y="171088"/>
                    <a:pt x="431321" y="181947"/>
                  </a:cubicBezTo>
                  <a:cubicBezTo>
                    <a:pt x="440293" y="192805"/>
                    <a:pt x="452123" y="198234"/>
                    <a:pt x="466811" y="198234"/>
                  </a:cubicBezTo>
                  <a:cubicBezTo>
                    <a:pt x="480279" y="198234"/>
                    <a:pt x="492004" y="194558"/>
                    <a:pt x="501958" y="187195"/>
                  </a:cubicBezTo>
                  <a:lnTo>
                    <a:pt x="501958" y="200111"/>
                  </a:lnTo>
                  <a:lnTo>
                    <a:pt x="501977" y="200111"/>
                  </a:lnTo>
                  <a:close/>
                  <a:moveTo>
                    <a:pt x="537115" y="137817"/>
                  </a:moveTo>
                  <a:cubicBezTo>
                    <a:pt x="537115" y="156753"/>
                    <a:pt x="541392" y="171555"/>
                    <a:pt x="549907" y="182232"/>
                  </a:cubicBezTo>
                  <a:cubicBezTo>
                    <a:pt x="558422" y="192919"/>
                    <a:pt x="570128" y="198234"/>
                    <a:pt x="584987" y="198234"/>
                  </a:cubicBezTo>
                  <a:cubicBezTo>
                    <a:pt x="600027" y="198234"/>
                    <a:pt x="614705" y="192538"/>
                    <a:pt x="629050" y="181146"/>
                  </a:cubicBezTo>
                  <a:lnTo>
                    <a:pt x="629050" y="194329"/>
                  </a:lnTo>
                  <a:cubicBezTo>
                    <a:pt x="615593" y="204319"/>
                    <a:pt x="599250" y="209655"/>
                    <a:pt x="582492" y="209531"/>
                  </a:cubicBezTo>
                  <a:cubicBezTo>
                    <a:pt x="565175" y="209531"/>
                    <a:pt x="551193" y="203159"/>
                    <a:pt x="540515" y="190424"/>
                  </a:cubicBezTo>
                  <a:cubicBezTo>
                    <a:pt x="529866" y="177679"/>
                    <a:pt x="524523" y="159696"/>
                    <a:pt x="524523" y="136455"/>
                  </a:cubicBezTo>
                  <a:cubicBezTo>
                    <a:pt x="524523" y="116367"/>
                    <a:pt x="530095" y="99422"/>
                    <a:pt x="541258" y="85658"/>
                  </a:cubicBezTo>
                  <a:cubicBezTo>
                    <a:pt x="552412" y="71885"/>
                    <a:pt x="566899" y="64989"/>
                    <a:pt x="584730" y="64989"/>
                  </a:cubicBezTo>
                  <a:cubicBezTo>
                    <a:pt x="601428" y="64989"/>
                    <a:pt x="614248" y="71018"/>
                    <a:pt x="623173" y="83029"/>
                  </a:cubicBezTo>
                  <a:cubicBezTo>
                    <a:pt x="632098" y="95059"/>
                    <a:pt x="636565" y="111471"/>
                    <a:pt x="636565" y="132274"/>
                  </a:cubicBezTo>
                  <a:lnTo>
                    <a:pt x="636565" y="137798"/>
                  </a:lnTo>
                  <a:lnTo>
                    <a:pt x="537115" y="137798"/>
                  </a:lnTo>
                  <a:lnTo>
                    <a:pt x="537115" y="137817"/>
                  </a:lnTo>
                  <a:close/>
                  <a:moveTo>
                    <a:pt x="623945" y="126502"/>
                  </a:moveTo>
                  <a:cubicBezTo>
                    <a:pt x="623430" y="110633"/>
                    <a:pt x="619697" y="98279"/>
                    <a:pt x="612800" y="89497"/>
                  </a:cubicBezTo>
                  <a:cubicBezTo>
                    <a:pt x="605895" y="80715"/>
                    <a:pt x="596360" y="76314"/>
                    <a:pt x="584197" y="76314"/>
                  </a:cubicBezTo>
                  <a:cubicBezTo>
                    <a:pt x="571624" y="76314"/>
                    <a:pt x="561175" y="80648"/>
                    <a:pt x="552936" y="89297"/>
                  </a:cubicBezTo>
                  <a:cubicBezTo>
                    <a:pt x="544668" y="97965"/>
                    <a:pt x="539563" y="110366"/>
                    <a:pt x="537658" y="126502"/>
                  </a:cubicBezTo>
                  <a:lnTo>
                    <a:pt x="623954" y="1265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0447264" y="390665"/>
              <a:ext cx="65699" cy="110224"/>
            </a:xfrm>
            <a:custGeom>
              <a:avLst/>
              <a:gdLst>
                <a:gd name="connsiteX0" fmla="*/ 22022 w 115023"/>
                <a:gd name="connsiteY0" fmla="*/ 120044 h 192976"/>
                <a:gd name="connsiteX1" fmla="*/ 22022 w 115023"/>
                <a:gd name="connsiteY1" fmla="*/ 192977 h 192976"/>
                <a:gd name="connsiteX2" fmla="*/ 0 w 115023"/>
                <a:gd name="connsiteY2" fmla="*/ 192977 h 192976"/>
                <a:gd name="connsiteX3" fmla="*/ 0 w 115023"/>
                <a:gd name="connsiteY3" fmla="*/ 0 h 192976"/>
                <a:gd name="connsiteX4" fmla="*/ 51673 w 115023"/>
                <a:gd name="connsiteY4" fmla="*/ 0 h 192976"/>
                <a:gd name="connsiteX5" fmla="*/ 98431 w 115023"/>
                <a:gd name="connsiteY5" fmla="*/ 15078 h 192976"/>
                <a:gd name="connsiteX6" fmla="*/ 115024 w 115023"/>
                <a:gd name="connsiteY6" fmla="*/ 57607 h 192976"/>
                <a:gd name="connsiteX7" fmla="*/ 96593 w 115023"/>
                <a:gd name="connsiteY7" fmla="*/ 102565 h 192976"/>
                <a:gd name="connsiteX8" fmla="*/ 46806 w 115023"/>
                <a:gd name="connsiteY8" fmla="*/ 120053 h 192976"/>
                <a:gd name="connsiteX9" fmla="*/ 22022 w 115023"/>
                <a:gd name="connsiteY9" fmla="*/ 120053 h 192976"/>
                <a:gd name="connsiteX10" fmla="*/ 22022 w 115023"/>
                <a:gd name="connsiteY10" fmla="*/ 120034 h 192976"/>
                <a:gd name="connsiteX11" fmla="*/ 22022 w 115023"/>
                <a:gd name="connsiteY11" fmla="*/ 20469 h 192976"/>
                <a:gd name="connsiteX12" fmla="*/ 22022 w 115023"/>
                <a:gd name="connsiteY12" fmla="*/ 99593 h 192976"/>
                <a:gd name="connsiteX13" fmla="*/ 45110 w 115023"/>
                <a:gd name="connsiteY13" fmla="*/ 99593 h 192976"/>
                <a:gd name="connsiteX14" fmla="*/ 79924 w 115023"/>
                <a:gd name="connsiteY14" fmla="*/ 88887 h 192976"/>
                <a:gd name="connsiteX15" fmla="*/ 91926 w 115023"/>
                <a:gd name="connsiteY15" fmla="*/ 58674 h 192976"/>
                <a:gd name="connsiteX16" fmla="*/ 47863 w 115023"/>
                <a:gd name="connsiteY16" fmla="*/ 20450 h 192976"/>
                <a:gd name="connsiteX17" fmla="*/ 22022 w 115023"/>
                <a:gd name="connsiteY17" fmla="*/ 20450 h 192976"/>
                <a:gd name="connsiteX18" fmla="*/ 22022 w 115023"/>
                <a:gd name="connsiteY18" fmla="*/ 20469 h 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023" h="192976">
                  <a:moveTo>
                    <a:pt x="22022" y="120044"/>
                  </a:moveTo>
                  <a:lnTo>
                    <a:pt x="22022" y="192977"/>
                  </a:lnTo>
                  <a:lnTo>
                    <a:pt x="0" y="192977"/>
                  </a:lnTo>
                  <a:lnTo>
                    <a:pt x="0" y="0"/>
                  </a:lnTo>
                  <a:lnTo>
                    <a:pt x="51673" y="0"/>
                  </a:lnTo>
                  <a:cubicBezTo>
                    <a:pt x="71780" y="0"/>
                    <a:pt x="87373" y="5048"/>
                    <a:pt x="98431" y="15078"/>
                  </a:cubicBezTo>
                  <a:cubicBezTo>
                    <a:pt x="109480" y="25136"/>
                    <a:pt x="115024" y="39300"/>
                    <a:pt x="115024" y="57607"/>
                  </a:cubicBezTo>
                  <a:cubicBezTo>
                    <a:pt x="115024" y="75905"/>
                    <a:pt x="108890" y="90897"/>
                    <a:pt x="96593" y="102565"/>
                  </a:cubicBezTo>
                  <a:cubicBezTo>
                    <a:pt x="84306" y="114214"/>
                    <a:pt x="67713" y="120053"/>
                    <a:pt x="46806" y="120053"/>
                  </a:cubicBezTo>
                  <a:lnTo>
                    <a:pt x="22022" y="120053"/>
                  </a:lnTo>
                  <a:lnTo>
                    <a:pt x="22022" y="120034"/>
                  </a:lnTo>
                  <a:close/>
                  <a:moveTo>
                    <a:pt x="22022" y="20469"/>
                  </a:moveTo>
                  <a:lnTo>
                    <a:pt x="22022" y="99593"/>
                  </a:lnTo>
                  <a:lnTo>
                    <a:pt x="45110" y="99593"/>
                  </a:lnTo>
                  <a:cubicBezTo>
                    <a:pt x="60322" y="99593"/>
                    <a:pt x="71952" y="96031"/>
                    <a:pt x="79924" y="88887"/>
                  </a:cubicBezTo>
                  <a:cubicBezTo>
                    <a:pt x="87925" y="81763"/>
                    <a:pt x="91926" y="71695"/>
                    <a:pt x="91926" y="58674"/>
                  </a:cubicBezTo>
                  <a:cubicBezTo>
                    <a:pt x="91926" y="33195"/>
                    <a:pt x="77238" y="20450"/>
                    <a:pt x="47863" y="20450"/>
                  </a:cubicBezTo>
                  <a:lnTo>
                    <a:pt x="22022" y="20450"/>
                  </a:lnTo>
                  <a:lnTo>
                    <a:pt x="22022" y="2046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0533191" y="390665"/>
              <a:ext cx="55737" cy="110230"/>
            </a:xfrm>
            <a:custGeom>
              <a:avLst/>
              <a:gdLst>
                <a:gd name="connsiteX0" fmla="*/ 97584 w 97583"/>
                <a:gd name="connsiteY0" fmla="*/ 192977 h 192986"/>
                <a:gd name="connsiteX1" fmla="*/ 0 w 97583"/>
                <a:gd name="connsiteY1" fmla="*/ 192977 h 192986"/>
                <a:gd name="connsiteX2" fmla="*/ 0 w 97583"/>
                <a:gd name="connsiteY2" fmla="*/ 0 h 192986"/>
                <a:gd name="connsiteX3" fmla="*/ 22031 w 97583"/>
                <a:gd name="connsiteY3" fmla="*/ 0 h 192986"/>
                <a:gd name="connsiteX4" fmla="*/ 22031 w 97583"/>
                <a:gd name="connsiteY4" fmla="*/ 172545 h 192986"/>
                <a:gd name="connsiteX5" fmla="*/ 97584 w 97583"/>
                <a:gd name="connsiteY5" fmla="*/ 172545 h 192986"/>
                <a:gd name="connsiteX6" fmla="*/ 97584 w 97583"/>
                <a:gd name="connsiteY6" fmla="*/ 192986 h 19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583" h="192986">
                  <a:moveTo>
                    <a:pt x="97584" y="192977"/>
                  </a:moveTo>
                  <a:lnTo>
                    <a:pt x="0" y="192977"/>
                  </a:lnTo>
                  <a:lnTo>
                    <a:pt x="0" y="0"/>
                  </a:lnTo>
                  <a:lnTo>
                    <a:pt x="22031" y="0"/>
                  </a:lnTo>
                  <a:lnTo>
                    <a:pt x="22031" y="172545"/>
                  </a:lnTo>
                  <a:lnTo>
                    <a:pt x="97584" y="172545"/>
                  </a:lnTo>
                  <a:lnTo>
                    <a:pt x="97584" y="19298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601888" y="390676"/>
              <a:ext cx="79936" cy="112068"/>
            </a:xfrm>
            <a:custGeom>
              <a:avLst/>
              <a:gdLst>
                <a:gd name="connsiteX0" fmla="*/ 139951 w 139950"/>
                <a:gd name="connsiteY0" fmla="*/ 114919 h 196205"/>
                <a:gd name="connsiteX1" fmla="*/ 68466 w 139950"/>
                <a:gd name="connsiteY1" fmla="*/ 196205 h 196205"/>
                <a:gd name="connsiteX2" fmla="*/ 0 w 139950"/>
                <a:gd name="connsiteY2" fmla="*/ 118005 h 196205"/>
                <a:gd name="connsiteX3" fmla="*/ 0 w 139950"/>
                <a:gd name="connsiteY3" fmla="*/ 0 h 196205"/>
                <a:gd name="connsiteX4" fmla="*/ 22031 w 139950"/>
                <a:gd name="connsiteY4" fmla="*/ 0 h 196205"/>
                <a:gd name="connsiteX5" fmla="*/ 22031 w 139950"/>
                <a:gd name="connsiteY5" fmla="*/ 116519 h 196205"/>
                <a:gd name="connsiteX6" fmla="*/ 70828 w 139950"/>
                <a:gd name="connsiteY6" fmla="*/ 175879 h 196205"/>
                <a:gd name="connsiteX7" fmla="*/ 117919 w 139950"/>
                <a:gd name="connsiteY7" fmla="*/ 118539 h 196205"/>
                <a:gd name="connsiteX8" fmla="*/ 117919 w 139950"/>
                <a:gd name="connsiteY8" fmla="*/ 0 h 196205"/>
                <a:gd name="connsiteX9" fmla="*/ 139951 w 139950"/>
                <a:gd name="connsiteY9" fmla="*/ 0 h 196205"/>
                <a:gd name="connsiteX10" fmla="*/ 139951 w 139950"/>
                <a:gd name="connsiteY10" fmla="*/ 114929 h 19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950" h="196205">
                  <a:moveTo>
                    <a:pt x="139951" y="114919"/>
                  </a:moveTo>
                  <a:cubicBezTo>
                    <a:pt x="139951" y="169107"/>
                    <a:pt x="116129" y="196205"/>
                    <a:pt x="68466" y="196205"/>
                  </a:cubicBezTo>
                  <a:cubicBezTo>
                    <a:pt x="22812" y="196205"/>
                    <a:pt x="0" y="170145"/>
                    <a:pt x="0" y="118005"/>
                  </a:cubicBezTo>
                  <a:lnTo>
                    <a:pt x="0" y="0"/>
                  </a:lnTo>
                  <a:lnTo>
                    <a:pt x="22031" y="0"/>
                  </a:lnTo>
                  <a:lnTo>
                    <a:pt x="22031" y="116519"/>
                  </a:lnTo>
                  <a:cubicBezTo>
                    <a:pt x="22031" y="156086"/>
                    <a:pt x="38290" y="175879"/>
                    <a:pt x="70828" y="175879"/>
                  </a:cubicBezTo>
                  <a:cubicBezTo>
                    <a:pt x="102232" y="175879"/>
                    <a:pt x="117919" y="156772"/>
                    <a:pt x="117919" y="118539"/>
                  </a:cubicBezTo>
                  <a:lnTo>
                    <a:pt x="117919" y="0"/>
                  </a:lnTo>
                  <a:lnTo>
                    <a:pt x="139951" y="0"/>
                  </a:lnTo>
                  <a:lnTo>
                    <a:pt x="139951" y="1149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703630" y="388837"/>
              <a:ext cx="65090" cy="113907"/>
            </a:xfrm>
            <a:custGeom>
              <a:avLst/>
              <a:gdLst>
                <a:gd name="connsiteX0" fmla="*/ 0 w 113957"/>
                <a:gd name="connsiteY0" fmla="*/ 188385 h 199424"/>
                <a:gd name="connsiteX1" fmla="*/ 0 w 113957"/>
                <a:gd name="connsiteY1" fmla="*/ 161735 h 199424"/>
                <a:gd name="connsiteX2" fmla="*/ 10697 w 113957"/>
                <a:gd name="connsiteY2" fmla="*/ 169012 h 199424"/>
                <a:gd name="connsiteX3" fmla="*/ 23813 w 113957"/>
                <a:gd name="connsiteY3" fmla="*/ 174460 h 199424"/>
                <a:gd name="connsiteX4" fmla="*/ 37643 w 113957"/>
                <a:gd name="connsiteY4" fmla="*/ 177889 h 199424"/>
                <a:gd name="connsiteX5" fmla="*/ 50492 w 113957"/>
                <a:gd name="connsiteY5" fmla="*/ 179118 h 199424"/>
                <a:gd name="connsiteX6" fmla="*/ 80858 w 113957"/>
                <a:gd name="connsiteY6" fmla="*/ 171374 h 199424"/>
                <a:gd name="connsiteX7" fmla="*/ 90897 w 113957"/>
                <a:gd name="connsiteY7" fmla="*/ 149104 h 199424"/>
                <a:gd name="connsiteX8" fmla="*/ 87544 w 113957"/>
                <a:gd name="connsiteY8" fmla="*/ 135522 h 199424"/>
                <a:gd name="connsiteX9" fmla="*/ 78296 w 113957"/>
                <a:gd name="connsiteY9" fmla="*/ 124949 h 199424"/>
                <a:gd name="connsiteX10" fmla="*/ 64322 w 113957"/>
                <a:gd name="connsiteY10" fmla="*/ 115795 h 199424"/>
                <a:gd name="connsiteX11" fmla="*/ 46949 w 113957"/>
                <a:gd name="connsiteY11" fmla="*/ 106575 h 199424"/>
                <a:gd name="connsiteX12" fmla="*/ 28575 w 113957"/>
                <a:gd name="connsiteY12" fmla="*/ 96222 h 199424"/>
                <a:gd name="connsiteX13" fmla="*/ 13754 w 113957"/>
                <a:gd name="connsiteY13" fmla="*/ 84649 h 199424"/>
                <a:gd name="connsiteX14" fmla="*/ 3848 w 113957"/>
                <a:gd name="connsiteY14" fmla="*/ 70304 h 199424"/>
                <a:gd name="connsiteX15" fmla="*/ 238 w 113957"/>
                <a:gd name="connsiteY15" fmla="*/ 51540 h 199424"/>
                <a:gd name="connsiteX16" fmla="*/ 5877 w 113957"/>
                <a:gd name="connsiteY16" fmla="*/ 28585 h 199424"/>
                <a:gd name="connsiteX17" fmla="*/ 20698 w 113957"/>
                <a:gd name="connsiteY17" fmla="*/ 12506 h 199424"/>
                <a:gd name="connsiteX18" fmla="*/ 41624 w 113957"/>
                <a:gd name="connsiteY18" fmla="*/ 3086 h 199424"/>
                <a:gd name="connsiteX19" fmla="*/ 65561 w 113957"/>
                <a:gd name="connsiteY19" fmla="*/ 0 h 199424"/>
                <a:gd name="connsiteX20" fmla="*/ 106080 w 113957"/>
                <a:gd name="connsiteY20" fmla="*/ 6858 h 199424"/>
                <a:gd name="connsiteX21" fmla="*/ 106080 w 113957"/>
                <a:gd name="connsiteY21" fmla="*/ 32290 h 199424"/>
                <a:gd name="connsiteX22" fmla="*/ 63322 w 113957"/>
                <a:gd name="connsiteY22" fmla="*/ 20441 h 199424"/>
                <a:gd name="connsiteX23" fmla="*/ 48901 w 113957"/>
                <a:gd name="connsiteY23" fmla="*/ 21974 h 199424"/>
                <a:gd name="connsiteX24" fmla="*/ 36052 w 113957"/>
                <a:gd name="connsiteY24" fmla="*/ 27022 h 199424"/>
                <a:gd name="connsiteX25" fmla="*/ 26870 w 113957"/>
                <a:gd name="connsiteY25" fmla="*/ 36043 h 199424"/>
                <a:gd name="connsiteX26" fmla="*/ 23327 w 113957"/>
                <a:gd name="connsiteY26" fmla="*/ 49511 h 199424"/>
                <a:gd name="connsiteX27" fmla="*/ 26013 w 113957"/>
                <a:gd name="connsiteY27" fmla="*/ 62294 h 199424"/>
                <a:gd name="connsiteX28" fmla="*/ 33947 w 113957"/>
                <a:gd name="connsiteY28" fmla="*/ 72114 h 199424"/>
                <a:gd name="connsiteX29" fmla="*/ 46730 w 113957"/>
                <a:gd name="connsiteY29" fmla="*/ 80734 h 199424"/>
                <a:gd name="connsiteX30" fmla="*/ 64113 w 113957"/>
                <a:gd name="connsiteY30" fmla="*/ 89878 h 199424"/>
                <a:gd name="connsiteX31" fmla="*/ 83268 w 113957"/>
                <a:gd name="connsiteY31" fmla="*/ 100660 h 199424"/>
                <a:gd name="connsiteX32" fmla="*/ 99136 w 113957"/>
                <a:gd name="connsiteY32" fmla="*/ 113167 h 199424"/>
                <a:gd name="connsiteX33" fmla="*/ 109966 w 113957"/>
                <a:gd name="connsiteY33" fmla="*/ 128378 h 199424"/>
                <a:gd name="connsiteX34" fmla="*/ 113957 w 113957"/>
                <a:gd name="connsiteY34" fmla="*/ 147476 h 199424"/>
                <a:gd name="connsiteX35" fmla="*/ 108528 w 113957"/>
                <a:gd name="connsiteY35" fmla="*/ 171641 h 199424"/>
                <a:gd name="connsiteX36" fmla="*/ 93840 w 113957"/>
                <a:gd name="connsiteY36" fmla="*/ 187719 h 199424"/>
                <a:gd name="connsiteX37" fmla="*/ 72523 w 113957"/>
                <a:gd name="connsiteY37" fmla="*/ 196672 h 199424"/>
                <a:gd name="connsiteX38" fmla="*/ 47082 w 113957"/>
                <a:gd name="connsiteY38" fmla="*/ 199425 h 199424"/>
                <a:gd name="connsiteX39" fmla="*/ 36052 w 113957"/>
                <a:gd name="connsiteY39" fmla="*/ 198663 h 199424"/>
                <a:gd name="connsiteX40" fmla="*/ 22670 w 113957"/>
                <a:gd name="connsiteY40" fmla="*/ 196529 h 199424"/>
                <a:gd name="connsiteX41" fmla="*/ 9754 w 113957"/>
                <a:gd name="connsiteY41" fmla="*/ 193034 h 199424"/>
                <a:gd name="connsiteX42" fmla="*/ 0 w 113957"/>
                <a:gd name="connsiteY42" fmla="*/ 188385 h 19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3957" h="199424">
                  <a:moveTo>
                    <a:pt x="0" y="188385"/>
                  </a:moveTo>
                  <a:lnTo>
                    <a:pt x="0" y="161735"/>
                  </a:lnTo>
                  <a:cubicBezTo>
                    <a:pt x="2981" y="164430"/>
                    <a:pt x="6544" y="166849"/>
                    <a:pt x="10697" y="169012"/>
                  </a:cubicBezTo>
                  <a:cubicBezTo>
                    <a:pt x="14907" y="171191"/>
                    <a:pt x="19298" y="173013"/>
                    <a:pt x="23813" y="174460"/>
                  </a:cubicBezTo>
                  <a:cubicBezTo>
                    <a:pt x="28394" y="175955"/>
                    <a:pt x="33014" y="177089"/>
                    <a:pt x="37643" y="177889"/>
                  </a:cubicBezTo>
                  <a:cubicBezTo>
                    <a:pt x="42282" y="178699"/>
                    <a:pt x="46558" y="179118"/>
                    <a:pt x="50492" y="179118"/>
                  </a:cubicBezTo>
                  <a:cubicBezTo>
                    <a:pt x="64046" y="179118"/>
                    <a:pt x="74162" y="176546"/>
                    <a:pt x="80858" y="171374"/>
                  </a:cubicBezTo>
                  <a:cubicBezTo>
                    <a:pt x="87544" y="166221"/>
                    <a:pt x="90897" y="158791"/>
                    <a:pt x="90897" y="149104"/>
                  </a:cubicBezTo>
                  <a:cubicBezTo>
                    <a:pt x="90897" y="143904"/>
                    <a:pt x="89773" y="139370"/>
                    <a:pt x="87544" y="135522"/>
                  </a:cubicBezTo>
                  <a:cubicBezTo>
                    <a:pt x="85144" y="131455"/>
                    <a:pt x="82010" y="127870"/>
                    <a:pt x="78296" y="124949"/>
                  </a:cubicBezTo>
                  <a:cubicBezTo>
                    <a:pt x="73933" y="121475"/>
                    <a:pt x="69247" y="118412"/>
                    <a:pt x="64322" y="115795"/>
                  </a:cubicBezTo>
                  <a:cubicBezTo>
                    <a:pt x="58560" y="112668"/>
                    <a:pt x="52769" y="109596"/>
                    <a:pt x="46949" y="106575"/>
                  </a:cubicBezTo>
                  <a:cubicBezTo>
                    <a:pt x="40700" y="103344"/>
                    <a:pt x="34576" y="99891"/>
                    <a:pt x="28575" y="96222"/>
                  </a:cubicBezTo>
                  <a:cubicBezTo>
                    <a:pt x="23193" y="92962"/>
                    <a:pt x="18221" y="89077"/>
                    <a:pt x="13754" y="84649"/>
                  </a:cubicBezTo>
                  <a:cubicBezTo>
                    <a:pt x="9611" y="80506"/>
                    <a:pt x="6258" y="75646"/>
                    <a:pt x="3848" y="70304"/>
                  </a:cubicBezTo>
                  <a:cubicBezTo>
                    <a:pt x="1438" y="64970"/>
                    <a:pt x="238" y="58712"/>
                    <a:pt x="238" y="51540"/>
                  </a:cubicBezTo>
                  <a:cubicBezTo>
                    <a:pt x="238" y="42739"/>
                    <a:pt x="2115" y="35090"/>
                    <a:pt x="5877" y="28585"/>
                  </a:cubicBezTo>
                  <a:cubicBezTo>
                    <a:pt x="9544" y="22178"/>
                    <a:pt x="14611" y="16682"/>
                    <a:pt x="20698" y="12506"/>
                  </a:cubicBezTo>
                  <a:cubicBezTo>
                    <a:pt x="27070" y="8173"/>
                    <a:pt x="34157" y="4985"/>
                    <a:pt x="41624" y="3086"/>
                  </a:cubicBezTo>
                  <a:cubicBezTo>
                    <a:pt x="49435" y="1030"/>
                    <a:pt x="57483" y="-7"/>
                    <a:pt x="65561" y="0"/>
                  </a:cubicBezTo>
                  <a:cubicBezTo>
                    <a:pt x="84096" y="0"/>
                    <a:pt x="97622" y="2286"/>
                    <a:pt x="106080" y="6858"/>
                  </a:cubicBezTo>
                  <a:lnTo>
                    <a:pt x="106080" y="32290"/>
                  </a:lnTo>
                  <a:cubicBezTo>
                    <a:pt x="94974" y="24384"/>
                    <a:pt x="80734" y="20441"/>
                    <a:pt x="63322" y="20441"/>
                  </a:cubicBezTo>
                  <a:cubicBezTo>
                    <a:pt x="58522" y="20441"/>
                    <a:pt x="53702" y="20955"/>
                    <a:pt x="48901" y="21974"/>
                  </a:cubicBezTo>
                  <a:cubicBezTo>
                    <a:pt x="44358" y="22904"/>
                    <a:pt x="40015" y="24612"/>
                    <a:pt x="36052" y="27022"/>
                  </a:cubicBezTo>
                  <a:cubicBezTo>
                    <a:pt x="32290" y="29356"/>
                    <a:pt x="29232" y="32366"/>
                    <a:pt x="26870" y="36043"/>
                  </a:cubicBezTo>
                  <a:cubicBezTo>
                    <a:pt x="24508" y="39729"/>
                    <a:pt x="23327" y="44215"/>
                    <a:pt x="23327" y="49511"/>
                  </a:cubicBezTo>
                  <a:cubicBezTo>
                    <a:pt x="23327" y="54445"/>
                    <a:pt x="24222" y="58712"/>
                    <a:pt x="26013" y="62294"/>
                  </a:cubicBezTo>
                  <a:cubicBezTo>
                    <a:pt x="27803" y="65875"/>
                    <a:pt x="30451" y="69152"/>
                    <a:pt x="33947" y="72114"/>
                  </a:cubicBezTo>
                  <a:cubicBezTo>
                    <a:pt x="37443" y="75076"/>
                    <a:pt x="41710" y="77953"/>
                    <a:pt x="46730" y="80734"/>
                  </a:cubicBezTo>
                  <a:cubicBezTo>
                    <a:pt x="51759" y="83506"/>
                    <a:pt x="57550" y="86573"/>
                    <a:pt x="64113" y="89878"/>
                  </a:cubicBezTo>
                  <a:cubicBezTo>
                    <a:pt x="70837" y="93278"/>
                    <a:pt x="77229" y="96879"/>
                    <a:pt x="83268" y="100660"/>
                  </a:cubicBezTo>
                  <a:cubicBezTo>
                    <a:pt x="89021" y="104204"/>
                    <a:pt x="94345" y="108400"/>
                    <a:pt x="99136" y="113167"/>
                  </a:cubicBezTo>
                  <a:cubicBezTo>
                    <a:pt x="103689" y="117739"/>
                    <a:pt x="107290" y="122825"/>
                    <a:pt x="109966" y="128378"/>
                  </a:cubicBezTo>
                  <a:cubicBezTo>
                    <a:pt x="112624" y="133931"/>
                    <a:pt x="113957" y="140303"/>
                    <a:pt x="113957" y="147476"/>
                  </a:cubicBezTo>
                  <a:cubicBezTo>
                    <a:pt x="113957" y="157001"/>
                    <a:pt x="112157" y="165030"/>
                    <a:pt x="108528" y="171641"/>
                  </a:cubicBezTo>
                  <a:cubicBezTo>
                    <a:pt x="105013" y="178117"/>
                    <a:pt x="99974" y="183635"/>
                    <a:pt x="93840" y="187719"/>
                  </a:cubicBezTo>
                  <a:cubicBezTo>
                    <a:pt x="87678" y="191843"/>
                    <a:pt x="80572" y="194824"/>
                    <a:pt x="72523" y="196672"/>
                  </a:cubicBezTo>
                  <a:cubicBezTo>
                    <a:pt x="64475" y="198501"/>
                    <a:pt x="56017" y="199425"/>
                    <a:pt x="47082" y="199425"/>
                  </a:cubicBezTo>
                  <a:cubicBezTo>
                    <a:pt x="44101" y="199425"/>
                    <a:pt x="40434" y="199168"/>
                    <a:pt x="36052" y="198663"/>
                  </a:cubicBezTo>
                  <a:cubicBezTo>
                    <a:pt x="31671" y="198187"/>
                    <a:pt x="27222" y="197463"/>
                    <a:pt x="22670" y="196529"/>
                  </a:cubicBezTo>
                  <a:cubicBezTo>
                    <a:pt x="18298" y="195637"/>
                    <a:pt x="13983" y="194469"/>
                    <a:pt x="9754" y="193034"/>
                  </a:cubicBezTo>
                  <a:cubicBezTo>
                    <a:pt x="5705" y="191624"/>
                    <a:pt x="2448" y="190081"/>
                    <a:pt x="0" y="18838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787086" y="420251"/>
              <a:ext cx="162498" cy="82559"/>
            </a:xfrm>
            <a:custGeom>
              <a:avLst/>
              <a:gdLst>
                <a:gd name="connsiteX0" fmla="*/ 10490 w 284495"/>
                <a:gd name="connsiteY0" fmla="*/ 143608 h 144541"/>
                <a:gd name="connsiteX1" fmla="*/ 3013 w 284495"/>
                <a:gd name="connsiteY1" fmla="*/ 140446 h 144541"/>
                <a:gd name="connsiteX2" fmla="*/ 3 w 284495"/>
                <a:gd name="connsiteY2" fmla="*/ 132702 h 144541"/>
                <a:gd name="connsiteX3" fmla="*/ 3013 w 284495"/>
                <a:gd name="connsiteY3" fmla="*/ 124968 h 144541"/>
                <a:gd name="connsiteX4" fmla="*/ 10490 w 284495"/>
                <a:gd name="connsiteY4" fmla="*/ 121939 h 144541"/>
                <a:gd name="connsiteX5" fmla="*/ 18101 w 284495"/>
                <a:gd name="connsiteY5" fmla="*/ 124968 h 144541"/>
                <a:gd name="connsiteX6" fmla="*/ 21253 w 284495"/>
                <a:gd name="connsiteY6" fmla="*/ 132702 h 144541"/>
                <a:gd name="connsiteX7" fmla="*/ 18101 w 284495"/>
                <a:gd name="connsiteY7" fmla="*/ 140446 h 144541"/>
                <a:gd name="connsiteX8" fmla="*/ 10490 w 284495"/>
                <a:gd name="connsiteY8" fmla="*/ 143608 h 144541"/>
                <a:gd name="connsiteX9" fmla="*/ 148879 w 284495"/>
                <a:gd name="connsiteY9" fmla="*/ 135131 h 144541"/>
                <a:gd name="connsiteX10" fmla="*/ 113208 w 284495"/>
                <a:gd name="connsiteY10" fmla="*/ 144542 h 144541"/>
                <a:gd name="connsiteX11" fmla="*/ 69012 w 284495"/>
                <a:gd name="connsiteY11" fmla="*/ 125235 h 144541"/>
                <a:gd name="connsiteX12" fmla="*/ 52219 w 284495"/>
                <a:gd name="connsiteY12" fmla="*/ 74695 h 144541"/>
                <a:gd name="connsiteX13" fmla="*/ 71107 w 284495"/>
                <a:gd name="connsiteY13" fmla="*/ 20936 h 144541"/>
                <a:gd name="connsiteX14" fmla="*/ 119637 w 284495"/>
                <a:gd name="connsiteY14" fmla="*/ 0 h 144541"/>
                <a:gd name="connsiteX15" fmla="*/ 149412 w 284495"/>
                <a:gd name="connsiteY15" fmla="*/ 6458 h 144541"/>
                <a:gd name="connsiteX16" fmla="*/ 149412 w 284495"/>
                <a:gd name="connsiteY16" fmla="*/ 20460 h 144541"/>
                <a:gd name="connsiteX17" fmla="*/ 117808 w 284495"/>
                <a:gd name="connsiteY17" fmla="*/ 11316 h 144541"/>
                <a:gd name="connsiteX18" fmla="*/ 79518 w 284495"/>
                <a:gd name="connsiteY18" fmla="*/ 28746 h 144541"/>
                <a:gd name="connsiteX19" fmla="*/ 64830 w 284495"/>
                <a:gd name="connsiteY19" fmla="*/ 73895 h 144541"/>
                <a:gd name="connsiteX20" fmla="*/ 78279 w 284495"/>
                <a:gd name="connsiteY20" fmla="*/ 116957 h 144541"/>
                <a:gd name="connsiteX21" fmla="*/ 113741 w 284495"/>
                <a:gd name="connsiteY21" fmla="*/ 133245 h 144541"/>
                <a:gd name="connsiteX22" fmla="*/ 148898 w 284495"/>
                <a:gd name="connsiteY22" fmla="*/ 122206 h 144541"/>
                <a:gd name="connsiteX23" fmla="*/ 148898 w 284495"/>
                <a:gd name="connsiteY23" fmla="*/ 135122 h 144541"/>
                <a:gd name="connsiteX24" fmla="*/ 148879 w 284495"/>
                <a:gd name="connsiteY24" fmla="*/ 135122 h 144541"/>
                <a:gd name="connsiteX25" fmla="*/ 272437 w 284495"/>
                <a:gd name="connsiteY25" fmla="*/ 141180 h 144541"/>
                <a:gd name="connsiteX26" fmla="*/ 272437 w 284495"/>
                <a:gd name="connsiteY26" fmla="*/ 60979 h 144541"/>
                <a:gd name="connsiteX27" fmla="*/ 237537 w 284495"/>
                <a:gd name="connsiteY27" fmla="*/ 11335 h 144541"/>
                <a:gd name="connsiteX28" fmla="*/ 205667 w 284495"/>
                <a:gd name="connsiteY28" fmla="*/ 25937 h 144541"/>
                <a:gd name="connsiteX29" fmla="*/ 193208 w 284495"/>
                <a:gd name="connsiteY29" fmla="*/ 62065 h 144541"/>
                <a:gd name="connsiteX30" fmla="*/ 193208 w 284495"/>
                <a:gd name="connsiteY30" fmla="*/ 141199 h 144541"/>
                <a:gd name="connsiteX31" fmla="*/ 181149 w 284495"/>
                <a:gd name="connsiteY31" fmla="*/ 141199 h 144541"/>
                <a:gd name="connsiteX32" fmla="*/ 181149 w 284495"/>
                <a:gd name="connsiteY32" fmla="*/ 3400 h 144541"/>
                <a:gd name="connsiteX33" fmla="*/ 193208 w 284495"/>
                <a:gd name="connsiteY33" fmla="*/ 3400 h 144541"/>
                <a:gd name="connsiteX34" fmla="*/ 193208 w 284495"/>
                <a:gd name="connsiteY34" fmla="*/ 28423 h 144541"/>
                <a:gd name="connsiteX35" fmla="*/ 193722 w 284495"/>
                <a:gd name="connsiteY35" fmla="*/ 28423 h 144541"/>
                <a:gd name="connsiteX36" fmla="*/ 239633 w 284495"/>
                <a:gd name="connsiteY36" fmla="*/ 38 h 144541"/>
                <a:gd name="connsiteX37" fmla="*/ 272951 w 284495"/>
                <a:gd name="connsiteY37" fmla="*/ 14907 h 144541"/>
                <a:gd name="connsiteX38" fmla="*/ 284496 w 284495"/>
                <a:gd name="connsiteY38" fmla="*/ 57369 h 144541"/>
                <a:gd name="connsiteX39" fmla="*/ 284496 w 284495"/>
                <a:gd name="connsiteY39" fmla="*/ 141218 h 144541"/>
                <a:gd name="connsiteX40" fmla="*/ 272437 w 284495"/>
                <a:gd name="connsiteY40" fmla="*/ 141218 h 144541"/>
                <a:gd name="connsiteX41" fmla="*/ 272437 w 284495"/>
                <a:gd name="connsiteY41" fmla="*/ 141180 h 14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4495" h="144541">
                  <a:moveTo>
                    <a:pt x="10490" y="143608"/>
                  </a:moveTo>
                  <a:cubicBezTo>
                    <a:pt x="7518" y="143608"/>
                    <a:pt x="5023" y="142561"/>
                    <a:pt x="3013" y="140446"/>
                  </a:cubicBezTo>
                  <a:cubicBezTo>
                    <a:pt x="1013" y="138370"/>
                    <a:pt x="-64" y="135582"/>
                    <a:pt x="3" y="132702"/>
                  </a:cubicBezTo>
                  <a:cubicBezTo>
                    <a:pt x="3" y="129559"/>
                    <a:pt x="1003" y="126987"/>
                    <a:pt x="3013" y="124968"/>
                  </a:cubicBezTo>
                  <a:cubicBezTo>
                    <a:pt x="5023" y="122949"/>
                    <a:pt x="7518" y="121939"/>
                    <a:pt x="10490" y="121939"/>
                  </a:cubicBezTo>
                  <a:cubicBezTo>
                    <a:pt x="13452" y="121939"/>
                    <a:pt x="15995" y="122949"/>
                    <a:pt x="18101" y="124968"/>
                  </a:cubicBezTo>
                  <a:cubicBezTo>
                    <a:pt x="20215" y="126978"/>
                    <a:pt x="21253" y="129569"/>
                    <a:pt x="21253" y="132702"/>
                  </a:cubicBezTo>
                  <a:cubicBezTo>
                    <a:pt x="21253" y="135760"/>
                    <a:pt x="20215" y="138322"/>
                    <a:pt x="18101" y="140446"/>
                  </a:cubicBezTo>
                  <a:cubicBezTo>
                    <a:pt x="16110" y="142512"/>
                    <a:pt x="13357" y="143658"/>
                    <a:pt x="10490" y="143608"/>
                  </a:cubicBezTo>
                  <a:close/>
                  <a:moveTo>
                    <a:pt x="148879" y="135131"/>
                  </a:moveTo>
                  <a:cubicBezTo>
                    <a:pt x="138906" y="141418"/>
                    <a:pt x="127028" y="144542"/>
                    <a:pt x="113208" y="144542"/>
                  </a:cubicBezTo>
                  <a:cubicBezTo>
                    <a:pt x="94929" y="144542"/>
                    <a:pt x="80184" y="138103"/>
                    <a:pt x="69012" y="125235"/>
                  </a:cubicBezTo>
                  <a:cubicBezTo>
                    <a:pt x="57820" y="112357"/>
                    <a:pt x="52219" y="95526"/>
                    <a:pt x="52219" y="74695"/>
                  </a:cubicBezTo>
                  <a:cubicBezTo>
                    <a:pt x="52219" y="52797"/>
                    <a:pt x="58505" y="34881"/>
                    <a:pt x="71107" y="20936"/>
                  </a:cubicBezTo>
                  <a:cubicBezTo>
                    <a:pt x="83699" y="6982"/>
                    <a:pt x="99873" y="0"/>
                    <a:pt x="119637" y="0"/>
                  </a:cubicBezTo>
                  <a:cubicBezTo>
                    <a:pt x="129857" y="0"/>
                    <a:pt x="139792" y="2162"/>
                    <a:pt x="149412" y="6458"/>
                  </a:cubicBezTo>
                  <a:lnTo>
                    <a:pt x="149412" y="20460"/>
                  </a:lnTo>
                  <a:cubicBezTo>
                    <a:pt x="139982" y="14415"/>
                    <a:pt x="129010" y="11239"/>
                    <a:pt x="117808" y="11316"/>
                  </a:cubicBezTo>
                  <a:cubicBezTo>
                    <a:pt x="102073" y="11316"/>
                    <a:pt x="89300" y="17126"/>
                    <a:pt x="79518" y="28746"/>
                  </a:cubicBezTo>
                  <a:cubicBezTo>
                    <a:pt x="69716" y="40367"/>
                    <a:pt x="64830" y="55416"/>
                    <a:pt x="64830" y="73895"/>
                  </a:cubicBezTo>
                  <a:cubicBezTo>
                    <a:pt x="64830" y="91745"/>
                    <a:pt x="69316" y="106099"/>
                    <a:pt x="78279" y="116957"/>
                  </a:cubicBezTo>
                  <a:cubicBezTo>
                    <a:pt x="87243" y="127816"/>
                    <a:pt x="99072" y="133245"/>
                    <a:pt x="113741" y="133245"/>
                  </a:cubicBezTo>
                  <a:cubicBezTo>
                    <a:pt x="127209" y="133245"/>
                    <a:pt x="138935" y="129569"/>
                    <a:pt x="148898" y="122206"/>
                  </a:cubicBezTo>
                  <a:lnTo>
                    <a:pt x="148898" y="135122"/>
                  </a:lnTo>
                  <a:lnTo>
                    <a:pt x="148879" y="135122"/>
                  </a:lnTo>
                  <a:close/>
                  <a:moveTo>
                    <a:pt x="272437" y="141180"/>
                  </a:moveTo>
                  <a:lnTo>
                    <a:pt x="272437" y="60979"/>
                  </a:lnTo>
                  <a:cubicBezTo>
                    <a:pt x="272437" y="27870"/>
                    <a:pt x="260807" y="11335"/>
                    <a:pt x="237537" y="11335"/>
                  </a:cubicBezTo>
                  <a:cubicBezTo>
                    <a:pt x="224612" y="11335"/>
                    <a:pt x="213982" y="16192"/>
                    <a:pt x="205667" y="25937"/>
                  </a:cubicBezTo>
                  <a:cubicBezTo>
                    <a:pt x="197351" y="35671"/>
                    <a:pt x="193208" y="47720"/>
                    <a:pt x="193208" y="62065"/>
                  </a:cubicBezTo>
                  <a:lnTo>
                    <a:pt x="193208" y="141199"/>
                  </a:lnTo>
                  <a:lnTo>
                    <a:pt x="181149" y="141199"/>
                  </a:lnTo>
                  <a:lnTo>
                    <a:pt x="181149" y="3400"/>
                  </a:lnTo>
                  <a:lnTo>
                    <a:pt x="193208" y="3400"/>
                  </a:lnTo>
                  <a:lnTo>
                    <a:pt x="193208" y="28423"/>
                  </a:lnTo>
                  <a:lnTo>
                    <a:pt x="193722" y="28423"/>
                  </a:lnTo>
                  <a:cubicBezTo>
                    <a:pt x="203514" y="9487"/>
                    <a:pt x="218821" y="38"/>
                    <a:pt x="239633" y="38"/>
                  </a:cubicBezTo>
                  <a:cubicBezTo>
                    <a:pt x="254130" y="38"/>
                    <a:pt x="265246" y="5010"/>
                    <a:pt x="272951" y="14907"/>
                  </a:cubicBezTo>
                  <a:cubicBezTo>
                    <a:pt x="280648" y="24832"/>
                    <a:pt x="284496" y="38986"/>
                    <a:pt x="284496" y="57369"/>
                  </a:cubicBezTo>
                  <a:lnTo>
                    <a:pt x="284496" y="141218"/>
                  </a:lnTo>
                  <a:lnTo>
                    <a:pt x="272437" y="141218"/>
                  </a:lnTo>
                  <a:lnTo>
                    <a:pt x="272437" y="14118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电脑显示屏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1994" cy="6857998"/>
          </a:xfrm>
          <a:prstGeom prst="rect">
            <a:avLst/>
          </a:prstGeom>
        </p:spPr>
      </p:pic>
      <p:sp>
        <p:nvSpPr>
          <p:cNvPr id="25" name="矩形 2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pic>
        <p:nvPicPr>
          <p:cNvPr id="3" name="图片 2"/>
          <p:cNvPicPr/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1001" y="5405184"/>
            <a:ext cx="746760" cy="746760"/>
          </a:xfrm>
          <a:prstGeom prst="rect">
            <a:avLst/>
          </a:prstGeom>
        </p:spPr>
      </p:pic>
      <p:sp>
        <p:nvSpPr>
          <p:cNvPr id="7" name="圆: 空心 6"/>
          <p:cNvSpPr/>
          <p:nvPr userDrawn="1"/>
        </p:nvSpPr>
        <p:spPr>
          <a:xfrm>
            <a:off x="9686214" y="51552"/>
            <a:ext cx="201498" cy="201498"/>
          </a:xfrm>
          <a:prstGeom prst="donut">
            <a:avLst>
              <a:gd name="adj" fmla="val 10322"/>
            </a:avLst>
          </a:prstGeom>
          <a:gradFill>
            <a:gsLst>
              <a:gs pos="59000">
                <a:schemeClr val="accent6">
                  <a:lumMod val="20000"/>
                  <a:lumOff val="80000"/>
                </a:schemeClr>
              </a:gs>
              <a:gs pos="7400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190500" dir="5400000" algn="t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4533" y="1366757"/>
            <a:ext cx="816935" cy="8169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 l="49839" b="49949"/>
          <a:stretch>
            <a:fillRect/>
          </a:stretch>
        </p:blipFill>
        <p:spPr>
          <a:xfrm>
            <a:off x="1" y="3690690"/>
            <a:ext cx="3174263" cy="3167310"/>
          </a:xfrm>
          <a:custGeom>
            <a:avLst/>
            <a:gdLst>
              <a:gd name="connsiteX0" fmla="*/ 0 w 3174263"/>
              <a:gd name="connsiteY0" fmla="*/ 0 h 3167310"/>
              <a:gd name="connsiteX1" fmla="*/ 3174263 w 3174263"/>
              <a:gd name="connsiteY1" fmla="*/ 0 h 3167310"/>
              <a:gd name="connsiteX2" fmla="*/ 3174263 w 3174263"/>
              <a:gd name="connsiteY2" fmla="*/ 3167310 h 3167310"/>
              <a:gd name="connsiteX3" fmla="*/ 0 w 3174263"/>
              <a:gd name="connsiteY3" fmla="*/ 3167310 h 316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263" h="3167310">
                <a:moveTo>
                  <a:pt x="0" y="0"/>
                </a:moveTo>
                <a:lnTo>
                  <a:pt x="3174263" y="0"/>
                </a:lnTo>
                <a:lnTo>
                  <a:pt x="3174263" y="3167310"/>
                </a:lnTo>
                <a:lnTo>
                  <a:pt x="0" y="316731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1945" y="2183692"/>
            <a:ext cx="691062" cy="691060"/>
          </a:xfrm>
          <a:prstGeom prst="rect">
            <a:avLst/>
          </a:prstGeom>
        </p:spPr>
      </p:pic>
      <p:grpSp>
        <p:nvGrpSpPr>
          <p:cNvPr id="27" name="组合 26"/>
          <p:cNvGrpSpPr/>
          <p:nvPr userDrawn="1"/>
        </p:nvGrpSpPr>
        <p:grpSpPr>
          <a:xfrm>
            <a:off x="10822667" y="383130"/>
            <a:ext cx="886733" cy="119691"/>
            <a:chOff x="10062851" y="383130"/>
            <a:chExt cx="886733" cy="119691"/>
          </a:xfrm>
        </p:grpSpPr>
        <p:sp>
          <p:nvSpPr>
            <p:cNvPr id="28" name="任意多边形: 形状 27"/>
            <p:cNvSpPr/>
            <p:nvPr/>
          </p:nvSpPr>
          <p:spPr>
            <a:xfrm>
              <a:off x="10062851" y="383130"/>
              <a:ext cx="363592" cy="119691"/>
            </a:xfrm>
            <a:custGeom>
              <a:avLst/>
              <a:gdLst>
                <a:gd name="connsiteX0" fmla="*/ 87230 w 636565"/>
                <a:gd name="connsiteY0" fmla="*/ 209550 h 209550"/>
                <a:gd name="connsiteX1" fmla="*/ 23670 w 636565"/>
                <a:gd name="connsiteY1" fmla="*/ 182366 h 209550"/>
                <a:gd name="connsiteX2" fmla="*/ 0 w 636565"/>
                <a:gd name="connsiteY2" fmla="*/ 111700 h 209550"/>
                <a:gd name="connsiteX3" fmla="*/ 24336 w 636565"/>
                <a:gd name="connsiteY3" fmla="*/ 37757 h 209550"/>
                <a:gd name="connsiteX4" fmla="*/ 90773 w 636565"/>
                <a:gd name="connsiteY4" fmla="*/ 9973 h 209550"/>
                <a:gd name="connsiteX5" fmla="*/ 152352 w 636565"/>
                <a:gd name="connsiteY5" fmla="*/ 36690 h 209550"/>
                <a:gd name="connsiteX6" fmla="*/ 175889 w 636565"/>
                <a:gd name="connsiteY6" fmla="*/ 106737 h 209550"/>
                <a:gd name="connsiteX7" fmla="*/ 151752 w 636565"/>
                <a:gd name="connsiteY7" fmla="*/ 182099 h 209550"/>
                <a:gd name="connsiteX8" fmla="*/ 87230 w 636565"/>
                <a:gd name="connsiteY8" fmla="*/ 209550 h 209550"/>
                <a:gd name="connsiteX9" fmla="*/ 88535 w 636565"/>
                <a:gd name="connsiteY9" fmla="*/ 22079 h 209550"/>
                <a:gd name="connsiteX10" fmla="*/ 34566 w 636565"/>
                <a:gd name="connsiteY10" fmla="*/ 46444 h 209550"/>
                <a:gd name="connsiteX11" fmla="*/ 13383 w 636565"/>
                <a:gd name="connsiteY11" fmla="*/ 110233 h 209550"/>
                <a:gd name="connsiteX12" fmla="*/ 33461 w 636565"/>
                <a:gd name="connsiteY12" fmla="*/ 173679 h 209550"/>
                <a:gd name="connsiteX13" fmla="*/ 86973 w 636565"/>
                <a:gd name="connsiteY13" fmla="*/ 197301 h 209550"/>
                <a:gd name="connsiteX14" fmla="*/ 142199 w 636565"/>
                <a:gd name="connsiteY14" fmla="*/ 173965 h 209550"/>
                <a:gd name="connsiteX15" fmla="*/ 162525 w 636565"/>
                <a:gd name="connsiteY15" fmla="*/ 108890 h 209550"/>
                <a:gd name="connsiteX16" fmla="*/ 142646 w 636565"/>
                <a:gd name="connsiteY16" fmla="*/ 45034 h 209550"/>
                <a:gd name="connsiteX17" fmla="*/ 88535 w 636565"/>
                <a:gd name="connsiteY17" fmla="*/ 22079 h 209550"/>
                <a:gd name="connsiteX18" fmla="*/ 270462 w 636565"/>
                <a:gd name="connsiteY18" fmla="*/ 15211 h 209550"/>
                <a:gd name="connsiteX19" fmla="*/ 255775 w 636565"/>
                <a:gd name="connsiteY19" fmla="*/ 11306 h 209550"/>
                <a:gd name="connsiteX20" fmla="*/ 230981 w 636565"/>
                <a:gd name="connsiteY20" fmla="*/ 45482 h 209550"/>
                <a:gd name="connsiteX21" fmla="*/ 230981 w 636565"/>
                <a:gd name="connsiteY21" fmla="*/ 68370 h 209550"/>
                <a:gd name="connsiteX22" fmla="*/ 266529 w 636565"/>
                <a:gd name="connsiteY22" fmla="*/ 68370 h 209550"/>
                <a:gd name="connsiteX23" fmla="*/ 266529 w 636565"/>
                <a:gd name="connsiteY23" fmla="*/ 79677 h 209550"/>
                <a:gd name="connsiteX24" fmla="*/ 230981 w 636565"/>
                <a:gd name="connsiteY24" fmla="*/ 79677 h 209550"/>
                <a:gd name="connsiteX25" fmla="*/ 230981 w 636565"/>
                <a:gd name="connsiteY25" fmla="*/ 206188 h 209550"/>
                <a:gd name="connsiteX26" fmla="*/ 218913 w 636565"/>
                <a:gd name="connsiteY26" fmla="*/ 206188 h 209550"/>
                <a:gd name="connsiteX27" fmla="*/ 218913 w 636565"/>
                <a:gd name="connsiteY27" fmla="*/ 79677 h 209550"/>
                <a:gd name="connsiteX28" fmla="*/ 194786 w 636565"/>
                <a:gd name="connsiteY28" fmla="*/ 79677 h 209550"/>
                <a:gd name="connsiteX29" fmla="*/ 194786 w 636565"/>
                <a:gd name="connsiteY29" fmla="*/ 68370 h 209550"/>
                <a:gd name="connsiteX30" fmla="*/ 218923 w 636565"/>
                <a:gd name="connsiteY30" fmla="*/ 68370 h 209550"/>
                <a:gd name="connsiteX31" fmla="*/ 218923 w 636565"/>
                <a:gd name="connsiteY31" fmla="*/ 44415 h 209550"/>
                <a:gd name="connsiteX32" fmla="*/ 229619 w 636565"/>
                <a:gd name="connsiteY32" fmla="*/ 11306 h 209550"/>
                <a:gd name="connsiteX33" fmla="*/ 256289 w 636565"/>
                <a:gd name="connsiteY33" fmla="*/ 0 h 209550"/>
                <a:gd name="connsiteX34" fmla="*/ 270462 w 636565"/>
                <a:gd name="connsiteY34" fmla="*/ 2562 h 209550"/>
                <a:gd name="connsiteX35" fmla="*/ 270462 w 636565"/>
                <a:gd name="connsiteY35" fmla="*/ 15211 h 209550"/>
                <a:gd name="connsiteX36" fmla="*/ 344567 w 636565"/>
                <a:gd name="connsiteY36" fmla="*/ 15211 h 209550"/>
                <a:gd name="connsiteX37" fmla="*/ 329879 w 636565"/>
                <a:gd name="connsiteY37" fmla="*/ 11306 h 209550"/>
                <a:gd name="connsiteX38" fmla="*/ 305086 w 636565"/>
                <a:gd name="connsiteY38" fmla="*/ 45482 h 209550"/>
                <a:gd name="connsiteX39" fmla="*/ 305086 w 636565"/>
                <a:gd name="connsiteY39" fmla="*/ 68370 h 209550"/>
                <a:gd name="connsiteX40" fmla="*/ 340643 w 636565"/>
                <a:gd name="connsiteY40" fmla="*/ 68370 h 209550"/>
                <a:gd name="connsiteX41" fmla="*/ 340643 w 636565"/>
                <a:gd name="connsiteY41" fmla="*/ 79677 h 209550"/>
                <a:gd name="connsiteX42" fmla="*/ 305086 w 636565"/>
                <a:gd name="connsiteY42" fmla="*/ 79677 h 209550"/>
                <a:gd name="connsiteX43" fmla="*/ 305086 w 636565"/>
                <a:gd name="connsiteY43" fmla="*/ 206188 h 209550"/>
                <a:gd name="connsiteX44" fmla="*/ 293027 w 636565"/>
                <a:gd name="connsiteY44" fmla="*/ 206188 h 209550"/>
                <a:gd name="connsiteX45" fmla="*/ 293027 w 636565"/>
                <a:gd name="connsiteY45" fmla="*/ 79677 h 209550"/>
                <a:gd name="connsiteX46" fmla="*/ 268891 w 636565"/>
                <a:gd name="connsiteY46" fmla="*/ 79677 h 209550"/>
                <a:gd name="connsiteX47" fmla="*/ 268891 w 636565"/>
                <a:gd name="connsiteY47" fmla="*/ 68370 h 209550"/>
                <a:gd name="connsiteX48" fmla="*/ 293027 w 636565"/>
                <a:gd name="connsiteY48" fmla="*/ 68370 h 209550"/>
                <a:gd name="connsiteX49" fmla="*/ 293027 w 636565"/>
                <a:gd name="connsiteY49" fmla="*/ 44415 h 209550"/>
                <a:gd name="connsiteX50" fmla="*/ 303714 w 636565"/>
                <a:gd name="connsiteY50" fmla="*/ 11306 h 209550"/>
                <a:gd name="connsiteX51" fmla="*/ 330422 w 636565"/>
                <a:gd name="connsiteY51" fmla="*/ 0 h 209550"/>
                <a:gd name="connsiteX52" fmla="*/ 344586 w 636565"/>
                <a:gd name="connsiteY52" fmla="*/ 2562 h 209550"/>
                <a:gd name="connsiteX53" fmla="*/ 344586 w 636565"/>
                <a:gd name="connsiteY53" fmla="*/ 15211 h 209550"/>
                <a:gd name="connsiteX54" fmla="*/ 344567 w 636565"/>
                <a:gd name="connsiteY54" fmla="*/ 15211 h 209550"/>
                <a:gd name="connsiteX55" fmla="*/ 365817 w 636565"/>
                <a:gd name="connsiteY55" fmla="*/ 33642 h 209550"/>
                <a:gd name="connsiteX56" fmla="*/ 358864 w 636565"/>
                <a:gd name="connsiteY56" fmla="*/ 30690 h 209550"/>
                <a:gd name="connsiteX57" fmla="*/ 355845 w 636565"/>
                <a:gd name="connsiteY57" fmla="*/ 23136 h 209550"/>
                <a:gd name="connsiteX58" fmla="*/ 358921 w 636565"/>
                <a:gd name="connsiteY58" fmla="*/ 15945 h 209550"/>
                <a:gd name="connsiteX59" fmla="*/ 365817 w 636565"/>
                <a:gd name="connsiteY59" fmla="*/ 13183 h 209550"/>
                <a:gd name="connsiteX60" fmla="*/ 372980 w 636565"/>
                <a:gd name="connsiteY60" fmla="*/ 15878 h 209550"/>
                <a:gd name="connsiteX61" fmla="*/ 376057 w 636565"/>
                <a:gd name="connsiteY61" fmla="*/ 23155 h 209550"/>
                <a:gd name="connsiteX62" fmla="*/ 373037 w 636565"/>
                <a:gd name="connsiteY62" fmla="*/ 30547 h 209550"/>
                <a:gd name="connsiteX63" fmla="*/ 365817 w 636565"/>
                <a:gd name="connsiteY63" fmla="*/ 33642 h 209550"/>
                <a:gd name="connsiteX64" fmla="*/ 359912 w 636565"/>
                <a:gd name="connsiteY64" fmla="*/ 68370 h 209550"/>
                <a:gd name="connsiteX65" fmla="*/ 371970 w 636565"/>
                <a:gd name="connsiteY65" fmla="*/ 68370 h 209550"/>
                <a:gd name="connsiteX66" fmla="*/ 371970 w 636565"/>
                <a:gd name="connsiteY66" fmla="*/ 206169 h 209550"/>
                <a:gd name="connsiteX67" fmla="*/ 359912 w 636565"/>
                <a:gd name="connsiteY67" fmla="*/ 206169 h 209550"/>
                <a:gd name="connsiteX68" fmla="*/ 359912 w 636565"/>
                <a:gd name="connsiteY68" fmla="*/ 68370 h 209550"/>
                <a:gd name="connsiteX69" fmla="*/ 501968 w 636565"/>
                <a:gd name="connsiteY69" fmla="*/ 200120 h 209550"/>
                <a:gd name="connsiteX70" fmla="*/ 466296 w 636565"/>
                <a:gd name="connsiteY70" fmla="*/ 209531 h 209550"/>
                <a:gd name="connsiteX71" fmla="*/ 422100 w 636565"/>
                <a:gd name="connsiteY71" fmla="*/ 190224 h 209550"/>
                <a:gd name="connsiteX72" fmla="*/ 405298 w 636565"/>
                <a:gd name="connsiteY72" fmla="*/ 139684 h 209550"/>
                <a:gd name="connsiteX73" fmla="*/ 424186 w 636565"/>
                <a:gd name="connsiteY73" fmla="*/ 85925 h 209550"/>
                <a:gd name="connsiteX74" fmla="*/ 472716 w 636565"/>
                <a:gd name="connsiteY74" fmla="*/ 64989 h 209550"/>
                <a:gd name="connsiteX75" fmla="*/ 502491 w 636565"/>
                <a:gd name="connsiteY75" fmla="*/ 71447 h 209550"/>
                <a:gd name="connsiteX76" fmla="*/ 502491 w 636565"/>
                <a:gd name="connsiteY76" fmla="*/ 85449 h 209550"/>
                <a:gd name="connsiteX77" fmla="*/ 470868 w 636565"/>
                <a:gd name="connsiteY77" fmla="*/ 76305 h 209550"/>
                <a:gd name="connsiteX78" fmla="*/ 432578 w 636565"/>
                <a:gd name="connsiteY78" fmla="*/ 93736 h 209550"/>
                <a:gd name="connsiteX79" fmla="*/ 417890 w 636565"/>
                <a:gd name="connsiteY79" fmla="*/ 138884 h 209550"/>
                <a:gd name="connsiteX80" fmla="*/ 431321 w 636565"/>
                <a:gd name="connsiteY80" fmla="*/ 181947 h 209550"/>
                <a:gd name="connsiteX81" fmla="*/ 466811 w 636565"/>
                <a:gd name="connsiteY81" fmla="*/ 198234 h 209550"/>
                <a:gd name="connsiteX82" fmla="*/ 501958 w 636565"/>
                <a:gd name="connsiteY82" fmla="*/ 187195 h 209550"/>
                <a:gd name="connsiteX83" fmla="*/ 501958 w 636565"/>
                <a:gd name="connsiteY83" fmla="*/ 200111 h 209550"/>
                <a:gd name="connsiteX84" fmla="*/ 501977 w 636565"/>
                <a:gd name="connsiteY84" fmla="*/ 200111 h 209550"/>
                <a:gd name="connsiteX85" fmla="*/ 537115 w 636565"/>
                <a:gd name="connsiteY85" fmla="*/ 137817 h 209550"/>
                <a:gd name="connsiteX86" fmla="*/ 549907 w 636565"/>
                <a:gd name="connsiteY86" fmla="*/ 182232 h 209550"/>
                <a:gd name="connsiteX87" fmla="*/ 584987 w 636565"/>
                <a:gd name="connsiteY87" fmla="*/ 198234 h 209550"/>
                <a:gd name="connsiteX88" fmla="*/ 629050 w 636565"/>
                <a:gd name="connsiteY88" fmla="*/ 181146 h 209550"/>
                <a:gd name="connsiteX89" fmla="*/ 629050 w 636565"/>
                <a:gd name="connsiteY89" fmla="*/ 194329 h 209550"/>
                <a:gd name="connsiteX90" fmla="*/ 582492 w 636565"/>
                <a:gd name="connsiteY90" fmla="*/ 209531 h 209550"/>
                <a:gd name="connsiteX91" fmla="*/ 540515 w 636565"/>
                <a:gd name="connsiteY91" fmla="*/ 190424 h 209550"/>
                <a:gd name="connsiteX92" fmla="*/ 524523 w 636565"/>
                <a:gd name="connsiteY92" fmla="*/ 136455 h 209550"/>
                <a:gd name="connsiteX93" fmla="*/ 541258 w 636565"/>
                <a:gd name="connsiteY93" fmla="*/ 85658 h 209550"/>
                <a:gd name="connsiteX94" fmla="*/ 584730 w 636565"/>
                <a:gd name="connsiteY94" fmla="*/ 64989 h 209550"/>
                <a:gd name="connsiteX95" fmla="*/ 623173 w 636565"/>
                <a:gd name="connsiteY95" fmla="*/ 83029 h 209550"/>
                <a:gd name="connsiteX96" fmla="*/ 636565 w 636565"/>
                <a:gd name="connsiteY96" fmla="*/ 132274 h 209550"/>
                <a:gd name="connsiteX97" fmla="*/ 636565 w 636565"/>
                <a:gd name="connsiteY97" fmla="*/ 137798 h 209550"/>
                <a:gd name="connsiteX98" fmla="*/ 537115 w 636565"/>
                <a:gd name="connsiteY98" fmla="*/ 137798 h 209550"/>
                <a:gd name="connsiteX99" fmla="*/ 537115 w 636565"/>
                <a:gd name="connsiteY99" fmla="*/ 137817 h 209550"/>
                <a:gd name="connsiteX100" fmla="*/ 623945 w 636565"/>
                <a:gd name="connsiteY100" fmla="*/ 126502 h 209550"/>
                <a:gd name="connsiteX101" fmla="*/ 612800 w 636565"/>
                <a:gd name="connsiteY101" fmla="*/ 89497 h 209550"/>
                <a:gd name="connsiteX102" fmla="*/ 584197 w 636565"/>
                <a:gd name="connsiteY102" fmla="*/ 76314 h 209550"/>
                <a:gd name="connsiteX103" fmla="*/ 552936 w 636565"/>
                <a:gd name="connsiteY103" fmla="*/ 89297 h 209550"/>
                <a:gd name="connsiteX104" fmla="*/ 537658 w 636565"/>
                <a:gd name="connsiteY104" fmla="*/ 126502 h 209550"/>
                <a:gd name="connsiteX105" fmla="*/ 623954 w 636565"/>
                <a:gd name="connsiteY105" fmla="*/ 12650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636565" h="209550">
                  <a:moveTo>
                    <a:pt x="87230" y="209550"/>
                  </a:moveTo>
                  <a:cubicBezTo>
                    <a:pt x="60646" y="209550"/>
                    <a:pt x="39462" y="200482"/>
                    <a:pt x="23670" y="182366"/>
                  </a:cubicBezTo>
                  <a:cubicBezTo>
                    <a:pt x="7906" y="164230"/>
                    <a:pt x="0" y="140694"/>
                    <a:pt x="0" y="111700"/>
                  </a:cubicBezTo>
                  <a:cubicBezTo>
                    <a:pt x="0" y="80934"/>
                    <a:pt x="8115" y="56274"/>
                    <a:pt x="24336" y="37757"/>
                  </a:cubicBezTo>
                  <a:cubicBezTo>
                    <a:pt x="40548" y="19221"/>
                    <a:pt x="62703" y="9973"/>
                    <a:pt x="90773" y="9973"/>
                  </a:cubicBezTo>
                  <a:cubicBezTo>
                    <a:pt x="116138" y="9973"/>
                    <a:pt x="136665" y="18869"/>
                    <a:pt x="152352" y="36690"/>
                  </a:cubicBezTo>
                  <a:cubicBezTo>
                    <a:pt x="168040" y="54502"/>
                    <a:pt x="175889" y="77838"/>
                    <a:pt x="175889" y="106737"/>
                  </a:cubicBezTo>
                  <a:cubicBezTo>
                    <a:pt x="175889" y="138665"/>
                    <a:pt x="167840" y="163792"/>
                    <a:pt x="151752" y="182099"/>
                  </a:cubicBezTo>
                  <a:cubicBezTo>
                    <a:pt x="135655" y="200396"/>
                    <a:pt x="114157" y="209550"/>
                    <a:pt x="87230" y="209550"/>
                  </a:cubicBezTo>
                  <a:close/>
                  <a:moveTo>
                    <a:pt x="88535" y="22079"/>
                  </a:moveTo>
                  <a:cubicBezTo>
                    <a:pt x="66665" y="22079"/>
                    <a:pt x="48682" y="30194"/>
                    <a:pt x="34566" y="46444"/>
                  </a:cubicBezTo>
                  <a:cubicBezTo>
                    <a:pt x="20441" y="62665"/>
                    <a:pt x="13383" y="83934"/>
                    <a:pt x="13383" y="110233"/>
                  </a:cubicBezTo>
                  <a:cubicBezTo>
                    <a:pt x="13383" y="136798"/>
                    <a:pt x="20079" y="157944"/>
                    <a:pt x="33461" y="173679"/>
                  </a:cubicBezTo>
                  <a:cubicBezTo>
                    <a:pt x="46844" y="189424"/>
                    <a:pt x="64675" y="197301"/>
                    <a:pt x="86973" y="197301"/>
                  </a:cubicBezTo>
                  <a:cubicBezTo>
                    <a:pt x="110242" y="197301"/>
                    <a:pt x="128645" y="189528"/>
                    <a:pt x="142199" y="173965"/>
                  </a:cubicBezTo>
                  <a:cubicBezTo>
                    <a:pt x="155753" y="158410"/>
                    <a:pt x="162525" y="136712"/>
                    <a:pt x="162525" y="108890"/>
                  </a:cubicBezTo>
                  <a:cubicBezTo>
                    <a:pt x="162525" y="81620"/>
                    <a:pt x="155896" y="60322"/>
                    <a:pt x="142646" y="45034"/>
                  </a:cubicBezTo>
                  <a:cubicBezTo>
                    <a:pt x="129407" y="29728"/>
                    <a:pt x="111366" y="22079"/>
                    <a:pt x="88535" y="22079"/>
                  </a:cubicBezTo>
                  <a:close/>
                  <a:moveTo>
                    <a:pt x="270462" y="15211"/>
                  </a:moveTo>
                  <a:cubicBezTo>
                    <a:pt x="267224" y="12611"/>
                    <a:pt x="262328" y="11306"/>
                    <a:pt x="255775" y="11306"/>
                  </a:cubicBezTo>
                  <a:cubicBezTo>
                    <a:pt x="239239" y="11306"/>
                    <a:pt x="230981" y="22698"/>
                    <a:pt x="230981" y="45482"/>
                  </a:cubicBezTo>
                  <a:lnTo>
                    <a:pt x="230981" y="68370"/>
                  </a:lnTo>
                  <a:lnTo>
                    <a:pt x="266529" y="68370"/>
                  </a:lnTo>
                  <a:lnTo>
                    <a:pt x="266529" y="79677"/>
                  </a:lnTo>
                  <a:lnTo>
                    <a:pt x="230981" y="79677"/>
                  </a:lnTo>
                  <a:lnTo>
                    <a:pt x="230981" y="206188"/>
                  </a:lnTo>
                  <a:lnTo>
                    <a:pt x="218913" y="206188"/>
                  </a:lnTo>
                  <a:lnTo>
                    <a:pt x="218913" y="79677"/>
                  </a:lnTo>
                  <a:lnTo>
                    <a:pt x="194786" y="79677"/>
                  </a:lnTo>
                  <a:lnTo>
                    <a:pt x="194786" y="68370"/>
                  </a:lnTo>
                  <a:lnTo>
                    <a:pt x="218923" y="68370"/>
                  </a:lnTo>
                  <a:lnTo>
                    <a:pt x="218923" y="44415"/>
                  </a:lnTo>
                  <a:cubicBezTo>
                    <a:pt x="218923" y="29880"/>
                    <a:pt x="222494" y="18840"/>
                    <a:pt x="229619" y="11306"/>
                  </a:cubicBezTo>
                  <a:cubicBezTo>
                    <a:pt x="236734" y="3762"/>
                    <a:pt x="245631" y="0"/>
                    <a:pt x="256289" y="0"/>
                  </a:cubicBezTo>
                  <a:cubicBezTo>
                    <a:pt x="261966" y="0"/>
                    <a:pt x="266700" y="857"/>
                    <a:pt x="270462" y="2562"/>
                  </a:cubicBezTo>
                  <a:lnTo>
                    <a:pt x="270462" y="15211"/>
                  </a:lnTo>
                  <a:close/>
                  <a:moveTo>
                    <a:pt x="344567" y="15211"/>
                  </a:moveTo>
                  <a:cubicBezTo>
                    <a:pt x="341338" y="12611"/>
                    <a:pt x="336442" y="11306"/>
                    <a:pt x="329879" y="11306"/>
                  </a:cubicBezTo>
                  <a:cubicBezTo>
                    <a:pt x="313353" y="11306"/>
                    <a:pt x="305086" y="22698"/>
                    <a:pt x="305086" y="45482"/>
                  </a:cubicBezTo>
                  <a:lnTo>
                    <a:pt x="305086" y="68370"/>
                  </a:lnTo>
                  <a:lnTo>
                    <a:pt x="340643" y="68370"/>
                  </a:lnTo>
                  <a:lnTo>
                    <a:pt x="340643" y="79677"/>
                  </a:lnTo>
                  <a:lnTo>
                    <a:pt x="305086" y="79677"/>
                  </a:lnTo>
                  <a:lnTo>
                    <a:pt x="305086" y="206188"/>
                  </a:lnTo>
                  <a:lnTo>
                    <a:pt x="293027" y="206188"/>
                  </a:lnTo>
                  <a:lnTo>
                    <a:pt x="293027" y="79677"/>
                  </a:lnTo>
                  <a:lnTo>
                    <a:pt x="268891" y="79677"/>
                  </a:lnTo>
                  <a:lnTo>
                    <a:pt x="268891" y="68370"/>
                  </a:lnTo>
                  <a:lnTo>
                    <a:pt x="293027" y="68370"/>
                  </a:lnTo>
                  <a:lnTo>
                    <a:pt x="293027" y="44415"/>
                  </a:lnTo>
                  <a:cubicBezTo>
                    <a:pt x="293027" y="29880"/>
                    <a:pt x="296589" y="18840"/>
                    <a:pt x="303714" y="11306"/>
                  </a:cubicBezTo>
                  <a:cubicBezTo>
                    <a:pt x="310848" y="3762"/>
                    <a:pt x="319754" y="0"/>
                    <a:pt x="330422" y="0"/>
                  </a:cubicBezTo>
                  <a:cubicBezTo>
                    <a:pt x="336090" y="0"/>
                    <a:pt x="340824" y="857"/>
                    <a:pt x="344586" y="2562"/>
                  </a:cubicBezTo>
                  <a:lnTo>
                    <a:pt x="344586" y="15211"/>
                  </a:lnTo>
                  <a:lnTo>
                    <a:pt x="344567" y="15211"/>
                  </a:lnTo>
                  <a:close/>
                  <a:moveTo>
                    <a:pt x="365817" y="33642"/>
                  </a:moveTo>
                  <a:cubicBezTo>
                    <a:pt x="363188" y="33642"/>
                    <a:pt x="360883" y="32652"/>
                    <a:pt x="358864" y="30690"/>
                  </a:cubicBezTo>
                  <a:cubicBezTo>
                    <a:pt x="356845" y="28705"/>
                    <a:pt x="355749" y="25966"/>
                    <a:pt x="355845" y="23136"/>
                  </a:cubicBezTo>
                  <a:cubicBezTo>
                    <a:pt x="355845" y="20183"/>
                    <a:pt x="356883" y="17764"/>
                    <a:pt x="358921" y="15945"/>
                  </a:cubicBezTo>
                  <a:cubicBezTo>
                    <a:pt x="360978" y="14107"/>
                    <a:pt x="363274" y="13183"/>
                    <a:pt x="365817" y="13183"/>
                  </a:cubicBezTo>
                  <a:cubicBezTo>
                    <a:pt x="368522" y="13183"/>
                    <a:pt x="370904" y="14087"/>
                    <a:pt x="372980" y="15878"/>
                  </a:cubicBezTo>
                  <a:cubicBezTo>
                    <a:pt x="375028" y="17669"/>
                    <a:pt x="376057" y="20088"/>
                    <a:pt x="376057" y="23155"/>
                  </a:cubicBezTo>
                  <a:cubicBezTo>
                    <a:pt x="376057" y="26032"/>
                    <a:pt x="375047" y="28489"/>
                    <a:pt x="373037" y="30547"/>
                  </a:cubicBezTo>
                  <a:cubicBezTo>
                    <a:pt x="371172" y="32547"/>
                    <a:pt x="368552" y="33670"/>
                    <a:pt x="365817" y="33642"/>
                  </a:cubicBezTo>
                  <a:close/>
                  <a:moveTo>
                    <a:pt x="359912" y="68370"/>
                  </a:moveTo>
                  <a:lnTo>
                    <a:pt x="371970" y="68370"/>
                  </a:lnTo>
                  <a:lnTo>
                    <a:pt x="371970" y="206169"/>
                  </a:lnTo>
                  <a:lnTo>
                    <a:pt x="359912" y="206169"/>
                  </a:lnTo>
                  <a:lnTo>
                    <a:pt x="359912" y="68370"/>
                  </a:lnTo>
                  <a:close/>
                  <a:moveTo>
                    <a:pt x="501968" y="200120"/>
                  </a:moveTo>
                  <a:cubicBezTo>
                    <a:pt x="492004" y="206407"/>
                    <a:pt x="480108" y="209531"/>
                    <a:pt x="466296" y="209531"/>
                  </a:cubicBezTo>
                  <a:cubicBezTo>
                    <a:pt x="448018" y="209531"/>
                    <a:pt x="433283" y="203092"/>
                    <a:pt x="422100" y="190224"/>
                  </a:cubicBezTo>
                  <a:cubicBezTo>
                    <a:pt x="410899" y="177346"/>
                    <a:pt x="405298" y="160515"/>
                    <a:pt x="405298" y="139684"/>
                  </a:cubicBezTo>
                  <a:cubicBezTo>
                    <a:pt x="405298" y="117786"/>
                    <a:pt x="411585" y="99870"/>
                    <a:pt x="424186" y="85925"/>
                  </a:cubicBezTo>
                  <a:cubicBezTo>
                    <a:pt x="436778" y="71971"/>
                    <a:pt x="452952" y="64989"/>
                    <a:pt x="472716" y="64989"/>
                  </a:cubicBezTo>
                  <a:cubicBezTo>
                    <a:pt x="482987" y="65002"/>
                    <a:pt x="493138" y="67204"/>
                    <a:pt x="502491" y="71447"/>
                  </a:cubicBezTo>
                  <a:lnTo>
                    <a:pt x="502491" y="85449"/>
                  </a:lnTo>
                  <a:cubicBezTo>
                    <a:pt x="493059" y="79401"/>
                    <a:pt x="482073" y="76225"/>
                    <a:pt x="470868" y="76305"/>
                  </a:cubicBezTo>
                  <a:cubicBezTo>
                    <a:pt x="455133" y="76305"/>
                    <a:pt x="442370" y="82115"/>
                    <a:pt x="432578" y="93736"/>
                  </a:cubicBezTo>
                  <a:cubicBezTo>
                    <a:pt x="422777" y="105356"/>
                    <a:pt x="417890" y="120406"/>
                    <a:pt x="417890" y="138884"/>
                  </a:cubicBezTo>
                  <a:cubicBezTo>
                    <a:pt x="417890" y="156734"/>
                    <a:pt x="422377" y="171088"/>
                    <a:pt x="431321" y="181947"/>
                  </a:cubicBezTo>
                  <a:cubicBezTo>
                    <a:pt x="440293" y="192805"/>
                    <a:pt x="452123" y="198234"/>
                    <a:pt x="466811" y="198234"/>
                  </a:cubicBezTo>
                  <a:cubicBezTo>
                    <a:pt x="480279" y="198234"/>
                    <a:pt x="492004" y="194558"/>
                    <a:pt x="501958" y="187195"/>
                  </a:cubicBezTo>
                  <a:lnTo>
                    <a:pt x="501958" y="200111"/>
                  </a:lnTo>
                  <a:lnTo>
                    <a:pt x="501977" y="200111"/>
                  </a:lnTo>
                  <a:close/>
                  <a:moveTo>
                    <a:pt x="537115" y="137817"/>
                  </a:moveTo>
                  <a:cubicBezTo>
                    <a:pt x="537115" y="156753"/>
                    <a:pt x="541392" y="171555"/>
                    <a:pt x="549907" y="182232"/>
                  </a:cubicBezTo>
                  <a:cubicBezTo>
                    <a:pt x="558422" y="192919"/>
                    <a:pt x="570128" y="198234"/>
                    <a:pt x="584987" y="198234"/>
                  </a:cubicBezTo>
                  <a:cubicBezTo>
                    <a:pt x="600027" y="198234"/>
                    <a:pt x="614705" y="192538"/>
                    <a:pt x="629050" y="181146"/>
                  </a:cubicBezTo>
                  <a:lnTo>
                    <a:pt x="629050" y="194329"/>
                  </a:lnTo>
                  <a:cubicBezTo>
                    <a:pt x="615593" y="204319"/>
                    <a:pt x="599250" y="209655"/>
                    <a:pt x="582492" y="209531"/>
                  </a:cubicBezTo>
                  <a:cubicBezTo>
                    <a:pt x="565175" y="209531"/>
                    <a:pt x="551193" y="203159"/>
                    <a:pt x="540515" y="190424"/>
                  </a:cubicBezTo>
                  <a:cubicBezTo>
                    <a:pt x="529866" y="177679"/>
                    <a:pt x="524523" y="159696"/>
                    <a:pt x="524523" y="136455"/>
                  </a:cubicBezTo>
                  <a:cubicBezTo>
                    <a:pt x="524523" y="116367"/>
                    <a:pt x="530095" y="99422"/>
                    <a:pt x="541258" y="85658"/>
                  </a:cubicBezTo>
                  <a:cubicBezTo>
                    <a:pt x="552412" y="71885"/>
                    <a:pt x="566899" y="64989"/>
                    <a:pt x="584730" y="64989"/>
                  </a:cubicBezTo>
                  <a:cubicBezTo>
                    <a:pt x="601428" y="64989"/>
                    <a:pt x="614248" y="71018"/>
                    <a:pt x="623173" y="83029"/>
                  </a:cubicBezTo>
                  <a:cubicBezTo>
                    <a:pt x="632098" y="95059"/>
                    <a:pt x="636565" y="111471"/>
                    <a:pt x="636565" y="132274"/>
                  </a:cubicBezTo>
                  <a:lnTo>
                    <a:pt x="636565" y="137798"/>
                  </a:lnTo>
                  <a:lnTo>
                    <a:pt x="537115" y="137798"/>
                  </a:lnTo>
                  <a:lnTo>
                    <a:pt x="537115" y="137817"/>
                  </a:lnTo>
                  <a:close/>
                  <a:moveTo>
                    <a:pt x="623945" y="126502"/>
                  </a:moveTo>
                  <a:cubicBezTo>
                    <a:pt x="623430" y="110633"/>
                    <a:pt x="619697" y="98279"/>
                    <a:pt x="612800" y="89497"/>
                  </a:cubicBezTo>
                  <a:cubicBezTo>
                    <a:pt x="605895" y="80715"/>
                    <a:pt x="596360" y="76314"/>
                    <a:pt x="584197" y="76314"/>
                  </a:cubicBezTo>
                  <a:cubicBezTo>
                    <a:pt x="571624" y="76314"/>
                    <a:pt x="561175" y="80648"/>
                    <a:pt x="552936" y="89297"/>
                  </a:cubicBezTo>
                  <a:cubicBezTo>
                    <a:pt x="544668" y="97965"/>
                    <a:pt x="539563" y="110366"/>
                    <a:pt x="537658" y="126502"/>
                  </a:cubicBezTo>
                  <a:lnTo>
                    <a:pt x="623954" y="1265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0447264" y="390665"/>
              <a:ext cx="65699" cy="110224"/>
            </a:xfrm>
            <a:custGeom>
              <a:avLst/>
              <a:gdLst>
                <a:gd name="connsiteX0" fmla="*/ 22022 w 115023"/>
                <a:gd name="connsiteY0" fmla="*/ 120044 h 192976"/>
                <a:gd name="connsiteX1" fmla="*/ 22022 w 115023"/>
                <a:gd name="connsiteY1" fmla="*/ 192977 h 192976"/>
                <a:gd name="connsiteX2" fmla="*/ 0 w 115023"/>
                <a:gd name="connsiteY2" fmla="*/ 192977 h 192976"/>
                <a:gd name="connsiteX3" fmla="*/ 0 w 115023"/>
                <a:gd name="connsiteY3" fmla="*/ 0 h 192976"/>
                <a:gd name="connsiteX4" fmla="*/ 51673 w 115023"/>
                <a:gd name="connsiteY4" fmla="*/ 0 h 192976"/>
                <a:gd name="connsiteX5" fmla="*/ 98431 w 115023"/>
                <a:gd name="connsiteY5" fmla="*/ 15078 h 192976"/>
                <a:gd name="connsiteX6" fmla="*/ 115024 w 115023"/>
                <a:gd name="connsiteY6" fmla="*/ 57607 h 192976"/>
                <a:gd name="connsiteX7" fmla="*/ 96593 w 115023"/>
                <a:gd name="connsiteY7" fmla="*/ 102565 h 192976"/>
                <a:gd name="connsiteX8" fmla="*/ 46806 w 115023"/>
                <a:gd name="connsiteY8" fmla="*/ 120053 h 192976"/>
                <a:gd name="connsiteX9" fmla="*/ 22022 w 115023"/>
                <a:gd name="connsiteY9" fmla="*/ 120053 h 192976"/>
                <a:gd name="connsiteX10" fmla="*/ 22022 w 115023"/>
                <a:gd name="connsiteY10" fmla="*/ 120034 h 192976"/>
                <a:gd name="connsiteX11" fmla="*/ 22022 w 115023"/>
                <a:gd name="connsiteY11" fmla="*/ 20469 h 192976"/>
                <a:gd name="connsiteX12" fmla="*/ 22022 w 115023"/>
                <a:gd name="connsiteY12" fmla="*/ 99593 h 192976"/>
                <a:gd name="connsiteX13" fmla="*/ 45110 w 115023"/>
                <a:gd name="connsiteY13" fmla="*/ 99593 h 192976"/>
                <a:gd name="connsiteX14" fmla="*/ 79924 w 115023"/>
                <a:gd name="connsiteY14" fmla="*/ 88887 h 192976"/>
                <a:gd name="connsiteX15" fmla="*/ 91926 w 115023"/>
                <a:gd name="connsiteY15" fmla="*/ 58674 h 192976"/>
                <a:gd name="connsiteX16" fmla="*/ 47863 w 115023"/>
                <a:gd name="connsiteY16" fmla="*/ 20450 h 192976"/>
                <a:gd name="connsiteX17" fmla="*/ 22022 w 115023"/>
                <a:gd name="connsiteY17" fmla="*/ 20450 h 192976"/>
                <a:gd name="connsiteX18" fmla="*/ 22022 w 115023"/>
                <a:gd name="connsiteY18" fmla="*/ 20469 h 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5023" h="192976">
                  <a:moveTo>
                    <a:pt x="22022" y="120044"/>
                  </a:moveTo>
                  <a:lnTo>
                    <a:pt x="22022" y="192977"/>
                  </a:lnTo>
                  <a:lnTo>
                    <a:pt x="0" y="192977"/>
                  </a:lnTo>
                  <a:lnTo>
                    <a:pt x="0" y="0"/>
                  </a:lnTo>
                  <a:lnTo>
                    <a:pt x="51673" y="0"/>
                  </a:lnTo>
                  <a:cubicBezTo>
                    <a:pt x="71780" y="0"/>
                    <a:pt x="87373" y="5048"/>
                    <a:pt x="98431" y="15078"/>
                  </a:cubicBezTo>
                  <a:cubicBezTo>
                    <a:pt x="109480" y="25136"/>
                    <a:pt x="115024" y="39300"/>
                    <a:pt x="115024" y="57607"/>
                  </a:cubicBezTo>
                  <a:cubicBezTo>
                    <a:pt x="115024" y="75905"/>
                    <a:pt x="108890" y="90897"/>
                    <a:pt x="96593" y="102565"/>
                  </a:cubicBezTo>
                  <a:cubicBezTo>
                    <a:pt x="84306" y="114214"/>
                    <a:pt x="67713" y="120053"/>
                    <a:pt x="46806" y="120053"/>
                  </a:cubicBezTo>
                  <a:lnTo>
                    <a:pt x="22022" y="120053"/>
                  </a:lnTo>
                  <a:lnTo>
                    <a:pt x="22022" y="120034"/>
                  </a:lnTo>
                  <a:close/>
                  <a:moveTo>
                    <a:pt x="22022" y="20469"/>
                  </a:moveTo>
                  <a:lnTo>
                    <a:pt x="22022" y="99593"/>
                  </a:lnTo>
                  <a:lnTo>
                    <a:pt x="45110" y="99593"/>
                  </a:lnTo>
                  <a:cubicBezTo>
                    <a:pt x="60322" y="99593"/>
                    <a:pt x="71952" y="96031"/>
                    <a:pt x="79924" y="88887"/>
                  </a:cubicBezTo>
                  <a:cubicBezTo>
                    <a:pt x="87925" y="81763"/>
                    <a:pt x="91926" y="71695"/>
                    <a:pt x="91926" y="58674"/>
                  </a:cubicBezTo>
                  <a:cubicBezTo>
                    <a:pt x="91926" y="33195"/>
                    <a:pt x="77238" y="20450"/>
                    <a:pt x="47863" y="20450"/>
                  </a:cubicBezTo>
                  <a:lnTo>
                    <a:pt x="22022" y="20450"/>
                  </a:lnTo>
                  <a:lnTo>
                    <a:pt x="22022" y="2046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533191" y="390665"/>
              <a:ext cx="55737" cy="110230"/>
            </a:xfrm>
            <a:custGeom>
              <a:avLst/>
              <a:gdLst>
                <a:gd name="connsiteX0" fmla="*/ 97584 w 97583"/>
                <a:gd name="connsiteY0" fmla="*/ 192977 h 192986"/>
                <a:gd name="connsiteX1" fmla="*/ 0 w 97583"/>
                <a:gd name="connsiteY1" fmla="*/ 192977 h 192986"/>
                <a:gd name="connsiteX2" fmla="*/ 0 w 97583"/>
                <a:gd name="connsiteY2" fmla="*/ 0 h 192986"/>
                <a:gd name="connsiteX3" fmla="*/ 22031 w 97583"/>
                <a:gd name="connsiteY3" fmla="*/ 0 h 192986"/>
                <a:gd name="connsiteX4" fmla="*/ 22031 w 97583"/>
                <a:gd name="connsiteY4" fmla="*/ 172545 h 192986"/>
                <a:gd name="connsiteX5" fmla="*/ 97584 w 97583"/>
                <a:gd name="connsiteY5" fmla="*/ 172545 h 192986"/>
                <a:gd name="connsiteX6" fmla="*/ 97584 w 97583"/>
                <a:gd name="connsiteY6" fmla="*/ 192986 h 19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583" h="192986">
                  <a:moveTo>
                    <a:pt x="97584" y="192977"/>
                  </a:moveTo>
                  <a:lnTo>
                    <a:pt x="0" y="192977"/>
                  </a:lnTo>
                  <a:lnTo>
                    <a:pt x="0" y="0"/>
                  </a:lnTo>
                  <a:lnTo>
                    <a:pt x="22031" y="0"/>
                  </a:lnTo>
                  <a:lnTo>
                    <a:pt x="22031" y="172545"/>
                  </a:lnTo>
                  <a:lnTo>
                    <a:pt x="97584" y="172545"/>
                  </a:lnTo>
                  <a:lnTo>
                    <a:pt x="97584" y="19298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601888" y="390676"/>
              <a:ext cx="79936" cy="112068"/>
            </a:xfrm>
            <a:custGeom>
              <a:avLst/>
              <a:gdLst>
                <a:gd name="connsiteX0" fmla="*/ 139951 w 139950"/>
                <a:gd name="connsiteY0" fmla="*/ 114919 h 196205"/>
                <a:gd name="connsiteX1" fmla="*/ 68466 w 139950"/>
                <a:gd name="connsiteY1" fmla="*/ 196205 h 196205"/>
                <a:gd name="connsiteX2" fmla="*/ 0 w 139950"/>
                <a:gd name="connsiteY2" fmla="*/ 118005 h 196205"/>
                <a:gd name="connsiteX3" fmla="*/ 0 w 139950"/>
                <a:gd name="connsiteY3" fmla="*/ 0 h 196205"/>
                <a:gd name="connsiteX4" fmla="*/ 22031 w 139950"/>
                <a:gd name="connsiteY4" fmla="*/ 0 h 196205"/>
                <a:gd name="connsiteX5" fmla="*/ 22031 w 139950"/>
                <a:gd name="connsiteY5" fmla="*/ 116519 h 196205"/>
                <a:gd name="connsiteX6" fmla="*/ 70828 w 139950"/>
                <a:gd name="connsiteY6" fmla="*/ 175879 h 196205"/>
                <a:gd name="connsiteX7" fmla="*/ 117919 w 139950"/>
                <a:gd name="connsiteY7" fmla="*/ 118539 h 196205"/>
                <a:gd name="connsiteX8" fmla="*/ 117919 w 139950"/>
                <a:gd name="connsiteY8" fmla="*/ 0 h 196205"/>
                <a:gd name="connsiteX9" fmla="*/ 139951 w 139950"/>
                <a:gd name="connsiteY9" fmla="*/ 0 h 196205"/>
                <a:gd name="connsiteX10" fmla="*/ 139951 w 139950"/>
                <a:gd name="connsiteY10" fmla="*/ 114929 h 19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950" h="196205">
                  <a:moveTo>
                    <a:pt x="139951" y="114919"/>
                  </a:moveTo>
                  <a:cubicBezTo>
                    <a:pt x="139951" y="169107"/>
                    <a:pt x="116129" y="196205"/>
                    <a:pt x="68466" y="196205"/>
                  </a:cubicBezTo>
                  <a:cubicBezTo>
                    <a:pt x="22812" y="196205"/>
                    <a:pt x="0" y="170145"/>
                    <a:pt x="0" y="118005"/>
                  </a:cubicBezTo>
                  <a:lnTo>
                    <a:pt x="0" y="0"/>
                  </a:lnTo>
                  <a:lnTo>
                    <a:pt x="22031" y="0"/>
                  </a:lnTo>
                  <a:lnTo>
                    <a:pt x="22031" y="116519"/>
                  </a:lnTo>
                  <a:cubicBezTo>
                    <a:pt x="22031" y="156086"/>
                    <a:pt x="38290" y="175879"/>
                    <a:pt x="70828" y="175879"/>
                  </a:cubicBezTo>
                  <a:cubicBezTo>
                    <a:pt x="102232" y="175879"/>
                    <a:pt x="117919" y="156772"/>
                    <a:pt x="117919" y="118539"/>
                  </a:cubicBezTo>
                  <a:lnTo>
                    <a:pt x="117919" y="0"/>
                  </a:lnTo>
                  <a:lnTo>
                    <a:pt x="139951" y="0"/>
                  </a:lnTo>
                  <a:lnTo>
                    <a:pt x="139951" y="1149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703630" y="388837"/>
              <a:ext cx="65090" cy="113907"/>
            </a:xfrm>
            <a:custGeom>
              <a:avLst/>
              <a:gdLst>
                <a:gd name="connsiteX0" fmla="*/ 0 w 113957"/>
                <a:gd name="connsiteY0" fmla="*/ 188385 h 199424"/>
                <a:gd name="connsiteX1" fmla="*/ 0 w 113957"/>
                <a:gd name="connsiteY1" fmla="*/ 161735 h 199424"/>
                <a:gd name="connsiteX2" fmla="*/ 10697 w 113957"/>
                <a:gd name="connsiteY2" fmla="*/ 169012 h 199424"/>
                <a:gd name="connsiteX3" fmla="*/ 23813 w 113957"/>
                <a:gd name="connsiteY3" fmla="*/ 174460 h 199424"/>
                <a:gd name="connsiteX4" fmla="*/ 37643 w 113957"/>
                <a:gd name="connsiteY4" fmla="*/ 177889 h 199424"/>
                <a:gd name="connsiteX5" fmla="*/ 50492 w 113957"/>
                <a:gd name="connsiteY5" fmla="*/ 179118 h 199424"/>
                <a:gd name="connsiteX6" fmla="*/ 80858 w 113957"/>
                <a:gd name="connsiteY6" fmla="*/ 171374 h 199424"/>
                <a:gd name="connsiteX7" fmla="*/ 90897 w 113957"/>
                <a:gd name="connsiteY7" fmla="*/ 149104 h 199424"/>
                <a:gd name="connsiteX8" fmla="*/ 87544 w 113957"/>
                <a:gd name="connsiteY8" fmla="*/ 135522 h 199424"/>
                <a:gd name="connsiteX9" fmla="*/ 78296 w 113957"/>
                <a:gd name="connsiteY9" fmla="*/ 124949 h 199424"/>
                <a:gd name="connsiteX10" fmla="*/ 64322 w 113957"/>
                <a:gd name="connsiteY10" fmla="*/ 115795 h 199424"/>
                <a:gd name="connsiteX11" fmla="*/ 46949 w 113957"/>
                <a:gd name="connsiteY11" fmla="*/ 106575 h 199424"/>
                <a:gd name="connsiteX12" fmla="*/ 28575 w 113957"/>
                <a:gd name="connsiteY12" fmla="*/ 96222 h 199424"/>
                <a:gd name="connsiteX13" fmla="*/ 13754 w 113957"/>
                <a:gd name="connsiteY13" fmla="*/ 84649 h 199424"/>
                <a:gd name="connsiteX14" fmla="*/ 3848 w 113957"/>
                <a:gd name="connsiteY14" fmla="*/ 70304 h 199424"/>
                <a:gd name="connsiteX15" fmla="*/ 238 w 113957"/>
                <a:gd name="connsiteY15" fmla="*/ 51540 h 199424"/>
                <a:gd name="connsiteX16" fmla="*/ 5877 w 113957"/>
                <a:gd name="connsiteY16" fmla="*/ 28585 h 199424"/>
                <a:gd name="connsiteX17" fmla="*/ 20698 w 113957"/>
                <a:gd name="connsiteY17" fmla="*/ 12506 h 199424"/>
                <a:gd name="connsiteX18" fmla="*/ 41624 w 113957"/>
                <a:gd name="connsiteY18" fmla="*/ 3086 h 199424"/>
                <a:gd name="connsiteX19" fmla="*/ 65561 w 113957"/>
                <a:gd name="connsiteY19" fmla="*/ 0 h 199424"/>
                <a:gd name="connsiteX20" fmla="*/ 106080 w 113957"/>
                <a:gd name="connsiteY20" fmla="*/ 6858 h 199424"/>
                <a:gd name="connsiteX21" fmla="*/ 106080 w 113957"/>
                <a:gd name="connsiteY21" fmla="*/ 32290 h 199424"/>
                <a:gd name="connsiteX22" fmla="*/ 63322 w 113957"/>
                <a:gd name="connsiteY22" fmla="*/ 20441 h 199424"/>
                <a:gd name="connsiteX23" fmla="*/ 48901 w 113957"/>
                <a:gd name="connsiteY23" fmla="*/ 21974 h 199424"/>
                <a:gd name="connsiteX24" fmla="*/ 36052 w 113957"/>
                <a:gd name="connsiteY24" fmla="*/ 27022 h 199424"/>
                <a:gd name="connsiteX25" fmla="*/ 26870 w 113957"/>
                <a:gd name="connsiteY25" fmla="*/ 36043 h 199424"/>
                <a:gd name="connsiteX26" fmla="*/ 23327 w 113957"/>
                <a:gd name="connsiteY26" fmla="*/ 49511 h 199424"/>
                <a:gd name="connsiteX27" fmla="*/ 26013 w 113957"/>
                <a:gd name="connsiteY27" fmla="*/ 62294 h 199424"/>
                <a:gd name="connsiteX28" fmla="*/ 33947 w 113957"/>
                <a:gd name="connsiteY28" fmla="*/ 72114 h 199424"/>
                <a:gd name="connsiteX29" fmla="*/ 46730 w 113957"/>
                <a:gd name="connsiteY29" fmla="*/ 80734 h 199424"/>
                <a:gd name="connsiteX30" fmla="*/ 64113 w 113957"/>
                <a:gd name="connsiteY30" fmla="*/ 89878 h 199424"/>
                <a:gd name="connsiteX31" fmla="*/ 83268 w 113957"/>
                <a:gd name="connsiteY31" fmla="*/ 100660 h 199424"/>
                <a:gd name="connsiteX32" fmla="*/ 99136 w 113957"/>
                <a:gd name="connsiteY32" fmla="*/ 113167 h 199424"/>
                <a:gd name="connsiteX33" fmla="*/ 109966 w 113957"/>
                <a:gd name="connsiteY33" fmla="*/ 128378 h 199424"/>
                <a:gd name="connsiteX34" fmla="*/ 113957 w 113957"/>
                <a:gd name="connsiteY34" fmla="*/ 147476 h 199424"/>
                <a:gd name="connsiteX35" fmla="*/ 108528 w 113957"/>
                <a:gd name="connsiteY35" fmla="*/ 171641 h 199424"/>
                <a:gd name="connsiteX36" fmla="*/ 93840 w 113957"/>
                <a:gd name="connsiteY36" fmla="*/ 187719 h 199424"/>
                <a:gd name="connsiteX37" fmla="*/ 72523 w 113957"/>
                <a:gd name="connsiteY37" fmla="*/ 196672 h 199424"/>
                <a:gd name="connsiteX38" fmla="*/ 47082 w 113957"/>
                <a:gd name="connsiteY38" fmla="*/ 199425 h 199424"/>
                <a:gd name="connsiteX39" fmla="*/ 36052 w 113957"/>
                <a:gd name="connsiteY39" fmla="*/ 198663 h 199424"/>
                <a:gd name="connsiteX40" fmla="*/ 22670 w 113957"/>
                <a:gd name="connsiteY40" fmla="*/ 196529 h 199424"/>
                <a:gd name="connsiteX41" fmla="*/ 9754 w 113957"/>
                <a:gd name="connsiteY41" fmla="*/ 193034 h 199424"/>
                <a:gd name="connsiteX42" fmla="*/ 0 w 113957"/>
                <a:gd name="connsiteY42" fmla="*/ 188385 h 19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3957" h="199424">
                  <a:moveTo>
                    <a:pt x="0" y="188385"/>
                  </a:moveTo>
                  <a:lnTo>
                    <a:pt x="0" y="161735"/>
                  </a:lnTo>
                  <a:cubicBezTo>
                    <a:pt x="2981" y="164430"/>
                    <a:pt x="6544" y="166849"/>
                    <a:pt x="10697" y="169012"/>
                  </a:cubicBezTo>
                  <a:cubicBezTo>
                    <a:pt x="14907" y="171191"/>
                    <a:pt x="19298" y="173013"/>
                    <a:pt x="23813" y="174460"/>
                  </a:cubicBezTo>
                  <a:cubicBezTo>
                    <a:pt x="28394" y="175955"/>
                    <a:pt x="33014" y="177089"/>
                    <a:pt x="37643" y="177889"/>
                  </a:cubicBezTo>
                  <a:cubicBezTo>
                    <a:pt x="42282" y="178699"/>
                    <a:pt x="46558" y="179118"/>
                    <a:pt x="50492" y="179118"/>
                  </a:cubicBezTo>
                  <a:cubicBezTo>
                    <a:pt x="64046" y="179118"/>
                    <a:pt x="74162" y="176546"/>
                    <a:pt x="80858" y="171374"/>
                  </a:cubicBezTo>
                  <a:cubicBezTo>
                    <a:pt x="87544" y="166221"/>
                    <a:pt x="90897" y="158791"/>
                    <a:pt x="90897" y="149104"/>
                  </a:cubicBezTo>
                  <a:cubicBezTo>
                    <a:pt x="90897" y="143904"/>
                    <a:pt x="89773" y="139370"/>
                    <a:pt x="87544" y="135522"/>
                  </a:cubicBezTo>
                  <a:cubicBezTo>
                    <a:pt x="85144" y="131455"/>
                    <a:pt x="82010" y="127870"/>
                    <a:pt x="78296" y="124949"/>
                  </a:cubicBezTo>
                  <a:cubicBezTo>
                    <a:pt x="73933" y="121475"/>
                    <a:pt x="69247" y="118412"/>
                    <a:pt x="64322" y="115795"/>
                  </a:cubicBezTo>
                  <a:cubicBezTo>
                    <a:pt x="58560" y="112668"/>
                    <a:pt x="52769" y="109596"/>
                    <a:pt x="46949" y="106575"/>
                  </a:cubicBezTo>
                  <a:cubicBezTo>
                    <a:pt x="40700" y="103344"/>
                    <a:pt x="34576" y="99891"/>
                    <a:pt x="28575" y="96222"/>
                  </a:cubicBezTo>
                  <a:cubicBezTo>
                    <a:pt x="23193" y="92962"/>
                    <a:pt x="18221" y="89077"/>
                    <a:pt x="13754" y="84649"/>
                  </a:cubicBezTo>
                  <a:cubicBezTo>
                    <a:pt x="9611" y="80506"/>
                    <a:pt x="6258" y="75646"/>
                    <a:pt x="3848" y="70304"/>
                  </a:cubicBezTo>
                  <a:cubicBezTo>
                    <a:pt x="1438" y="64970"/>
                    <a:pt x="238" y="58712"/>
                    <a:pt x="238" y="51540"/>
                  </a:cubicBezTo>
                  <a:cubicBezTo>
                    <a:pt x="238" y="42739"/>
                    <a:pt x="2115" y="35090"/>
                    <a:pt x="5877" y="28585"/>
                  </a:cubicBezTo>
                  <a:cubicBezTo>
                    <a:pt x="9544" y="22178"/>
                    <a:pt x="14611" y="16682"/>
                    <a:pt x="20698" y="12506"/>
                  </a:cubicBezTo>
                  <a:cubicBezTo>
                    <a:pt x="27070" y="8173"/>
                    <a:pt x="34157" y="4985"/>
                    <a:pt x="41624" y="3086"/>
                  </a:cubicBezTo>
                  <a:cubicBezTo>
                    <a:pt x="49435" y="1030"/>
                    <a:pt x="57483" y="-7"/>
                    <a:pt x="65561" y="0"/>
                  </a:cubicBezTo>
                  <a:cubicBezTo>
                    <a:pt x="84096" y="0"/>
                    <a:pt x="97622" y="2286"/>
                    <a:pt x="106080" y="6858"/>
                  </a:cubicBezTo>
                  <a:lnTo>
                    <a:pt x="106080" y="32290"/>
                  </a:lnTo>
                  <a:cubicBezTo>
                    <a:pt x="94974" y="24384"/>
                    <a:pt x="80734" y="20441"/>
                    <a:pt x="63322" y="20441"/>
                  </a:cubicBezTo>
                  <a:cubicBezTo>
                    <a:pt x="58522" y="20441"/>
                    <a:pt x="53702" y="20955"/>
                    <a:pt x="48901" y="21974"/>
                  </a:cubicBezTo>
                  <a:cubicBezTo>
                    <a:pt x="44358" y="22904"/>
                    <a:pt x="40015" y="24612"/>
                    <a:pt x="36052" y="27022"/>
                  </a:cubicBezTo>
                  <a:cubicBezTo>
                    <a:pt x="32290" y="29356"/>
                    <a:pt x="29232" y="32366"/>
                    <a:pt x="26870" y="36043"/>
                  </a:cubicBezTo>
                  <a:cubicBezTo>
                    <a:pt x="24508" y="39729"/>
                    <a:pt x="23327" y="44215"/>
                    <a:pt x="23327" y="49511"/>
                  </a:cubicBezTo>
                  <a:cubicBezTo>
                    <a:pt x="23327" y="54445"/>
                    <a:pt x="24222" y="58712"/>
                    <a:pt x="26013" y="62294"/>
                  </a:cubicBezTo>
                  <a:cubicBezTo>
                    <a:pt x="27803" y="65875"/>
                    <a:pt x="30451" y="69152"/>
                    <a:pt x="33947" y="72114"/>
                  </a:cubicBezTo>
                  <a:cubicBezTo>
                    <a:pt x="37443" y="75076"/>
                    <a:pt x="41710" y="77953"/>
                    <a:pt x="46730" y="80734"/>
                  </a:cubicBezTo>
                  <a:cubicBezTo>
                    <a:pt x="51759" y="83506"/>
                    <a:pt x="57550" y="86573"/>
                    <a:pt x="64113" y="89878"/>
                  </a:cubicBezTo>
                  <a:cubicBezTo>
                    <a:pt x="70837" y="93278"/>
                    <a:pt x="77229" y="96879"/>
                    <a:pt x="83268" y="100660"/>
                  </a:cubicBezTo>
                  <a:cubicBezTo>
                    <a:pt x="89021" y="104204"/>
                    <a:pt x="94345" y="108400"/>
                    <a:pt x="99136" y="113167"/>
                  </a:cubicBezTo>
                  <a:cubicBezTo>
                    <a:pt x="103689" y="117739"/>
                    <a:pt x="107290" y="122825"/>
                    <a:pt x="109966" y="128378"/>
                  </a:cubicBezTo>
                  <a:cubicBezTo>
                    <a:pt x="112624" y="133931"/>
                    <a:pt x="113957" y="140303"/>
                    <a:pt x="113957" y="147476"/>
                  </a:cubicBezTo>
                  <a:cubicBezTo>
                    <a:pt x="113957" y="157001"/>
                    <a:pt x="112157" y="165030"/>
                    <a:pt x="108528" y="171641"/>
                  </a:cubicBezTo>
                  <a:cubicBezTo>
                    <a:pt x="105013" y="178117"/>
                    <a:pt x="99974" y="183635"/>
                    <a:pt x="93840" y="187719"/>
                  </a:cubicBezTo>
                  <a:cubicBezTo>
                    <a:pt x="87678" y="191843"/>
                    <a:pt x="80572" y="194824"/>
                    <a:pt x="72523" y="196672"/>
                  </a:cubicBezTo>
                  <a:cubicBezTo>
                    <a:pt x="64475" y="198501"/>
                    <a:pt x="56017" y="199425"/>
                    <a:pt x="47082" y="199425"/>
                  </a:cubicBezTo>
                  <a:cubicBezTo>
                    <a:pt x="44101" y="199425"/>
                    <a:pt x="40434" y="199168"/>
                    <a:pt x="36052" y="198663"/>
                  </a:cubicBezTo>
                  <a:cubicBezTo>
                    <a:pt x="31671" y="198187"/>
                    <a:pt x="27222" y="197463"/>
                    <a:pt x="22670" y="196529"/>
                  </a:cubicBezTo>
                  <a:cubicBezTo>
                    <a:pt x="18298" y="195637"/>
                    <a:pt x="13983" y="194469"/>
                    <a:pt x="9754" y="193034"/>
                  </a:cubicBezTo>
                  <a:cubicBezTo>
                    <a:pt x="5705" y="191624"/>
                    <a:pt x="2448" y="190081"/>
                    <a:pt x="0" y="18838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787086" y="420251"/>
              <a:ext cx="162498" cy="82559"/>
            </a:xfrm>
            <a:custGeom>
              <a:avLst/>
              <a:gdLst>
                <a:gd name="connsiteX0" fmla="*/ 10490 w 284495"/>
                <a:gd name="connsiteY0" fmla="*/ 143608 h 144541"/>
                <a:gd name="connsiteX1" fmla="*/ 3013 w 284495"/>
                <a:gd name="connsiteY1" fmla="*/ 140446 h 144541"/>
                <a:gd name="connsiteX2" fmla="*/ 3 w 284495"/>
                <a:gd name="connsiteY2" fmla="*/ 132702 h 144541"/>
                <a:gd name="connsiteX3" fmla="*/ 3013 w 284495"/>
                <a:gd name="connsiteY3" fmla="*/ 124968 h 144541"/>
                <a:gd name="connsiteX4" fmla="*/ 10490 w 284495"/>
                <a:gd name="connsiteY4" fmla="*/ 121939 h 144541"/>
                <a:gd name="connsiteX5" fmla="*/ 18101 w 284495"/>
                <a:gd name="connsiteY5" fmla="*/ 124968 h 144541"/>
                <a:gd name="connsiteX6" fmla="*/ 21253 w 284495"/>
                <a:gd name="connsiteY6" fmla="*/ 132702 h 144541"/>
                <a:gd name="connsiteX7" fmla="*/ 18101 w 284495"/>
                <a:gd name="connsiteY7" fmla="*/ 140446 h 144541"/>
                <a:gd name="connsiteX8" fmla="*/ 10490 w 284495"/>
                <a:gd name="connsiteY8" fmla="*/ 143608 h 144541"/>
                <a:gd name="connsiteX9" fmla="*/ 148879 w 284495"/>
                <a:gd name="connsiteY9" fmla="*/ 135131 h 144541"/>
                <a:gd name="connsiteX10" fmla="*/ 113208 w 284495"/>
                <a:gd name="connsiteY10" fmla="*/ 144542 h 144541"/>
                <a:gd name="connsiteX11" fmla="*/ 69012 w 284495"/>
                <a:gd name="connsiteY11" fmla="*/ 125235 h 144541"/>
                <a:gd name="connsiteX12" fmla="*/ 52219 w 284495"/>
                <a:gd name="connsiteY12" fmla="*/ 74695 h 144541"/>
                <a:gd name="connsiteX13" fmla="*/ 71107 w 284495"/>
                <a:gd name="connsiteY13" fmla="*/ 20936 h 144541"/>
                <a:gd name="connsiteX14" fmla="*/ 119637 w 284495"/>
                <a:gd name="connsiteY14" fmla="*/ 0 h 144541"/>
                <a:gd name="connsiteX15" fmla="*/ 149412 w 284495"/>
                <a:gd name="connsiteY15" fmla="*/ 6458 h 144541"/>
                <a:gd name="connsiteX16" fmla="*/ 149412 w 284495"/>
                <a:gd name="connsiteY16" fmla="*/ 20460 h 144541"/>
                <a:gd name="connsiteX17" fmla="*/ 117808 w 284495"/>
                <a:gd name="connsiteY17" fmla="*/ 11316 h 144541"/>
                <a:gd name="connsiteX18" fmla="*/ 79518 w 284495"/>
                <a:gd name="connsiteY18" fmla="*/ 28746 h 144541"/>
                <a:gd name="connsiteX19" fmla="*/ 64830 w 284495"/>
                <a:gd name="connsiteY19" fmla="*/ 73895 h 144541"/>
                <a:gd name="connsiteX20" fmla="*/ 78279 w 284495"/>
                <a:gd name="connsiteY20" fmla="*/ 116957 h 144541"/>
                <a:gd name="connsiteX21" fmla="*/ 113741 w 284495"/>
                <a:gd name="connsiteY21" fmla="*/ 133245 h 144541"/>
                <a:gd name="connsiteX22" fmla="*/ 148898 w 284495"/>
                <a:gd name="connsiteY22" fmla="*/ 122206 h 144541"/>
                <a:gd name="connsiteX23" fmla="*/ 148898 w 284495"/>
                <a:gd name="connsiteY23" fmla="*/ 135122 h 144541"/>
                <a:gd name="connsiteX24" fmla="*/ 148879 w 284495"/>
                <a:gd name="connsiteY24" fmla="*/ 135122 h 144541"/>
                <a:gd name="connsiteX25" fmla="*/ 272437 w 284495"/>
                <a:gd name="connsiteY25" fmla="*/ 141180 h 144541"/>
                <a:gd name="connsiteX26" fmla="*/ 272437 w 284495"/>
                <a:gd name="connsiteY26" fmla="*/ 60979 h 144541"/>
                <a:gd name="connsiteX27" fmla="*/ 237537 w 284495"/>
                <a:gd name="connsiteY27" fmla="*/ 11335 h 144541"/>
                <a:gd name="connsiteX28" fmla="*/ 205667 w 284495"/>
                <a:gd name="connsiteY28" fmla="*/ 25937 h 144541"/>
                <a:gd name="connsiteX29" fmla="*/ 193208 w 284495"/>
                <a:gd name="connsiteY29" fmla="*/ 62065 h 144541"/>
                <a:gd name="connsiteX30" fmla="*/ 193208 w 284495"/>
                <a:gd name="connsiteY30" fmla="*/ 141199 h 144541"/>
                <a:gd name="connsiteX31" fmla="*/ 181149 w 284495"/>
                <a:gd name="connsiteY31" fmla="*/ 141199 h 144541"/>
                <a:gd name="connsiteX32" fmla="*/ 181149 w 284495"/>
                <a:gd name="connsiteY32" fmla="*/ 3400 h 144541"/>
                <a:gd name="connsiteX33" fmla="*/ 193208 w 284495"/>
                <a:gd name="connsiteY33" fmla="*/ 3400 h 144541"/>
                <a:gd name="connsiteX34" fmla="*/ 193208 w 284495"/>
                <a:gd name="connsiteY34" fmla="*/ 28423 h 144541"/>
                <a:gd name="connsiteX35" fmla="*/ 193722 w 284495"/>
                <a:gd name="connsiteY35" fmla="*/ 28423 h 144541"/>
                <a:gd name="connsiteX36" fmla="*/ 239633 w 284495"/>
                <a:gd name="connsiteY36" fmla="*/ 38 h 144541"/>
                <a:gd name="connsiteX37" fmla="*/ 272951 w 284495"/>
                <a:gd name="connsiteY37" fmla="*/ 14907 h 144541"/>
                <a:gd name="connsiteX38" fmla="*/ 284496 w 284495"/>
                <a:gd name="connsiteY38" fmla="*/ 57369 h 144541"/>
                <a:gd name="connsiteX39" fmla="*/ 284496 w 284495"/>
                <a:gd name="connsiteY39" fmla="*/ 141218 h 144541"/>
                <a:gd name="connsiteX40" fmla="*/ 272437 w 284495"/>
                <a:gd name="connsiteY40" fmla="*/ 141218 h 144541"/>
                <a:gd name="connsiteX41" fmla="*/ 272437 w 284495"/>
                <a:gd name="connsiteY41" fmla="*/ 141180 h 14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4495" h="144541">
                  <a:moveTo>
                    <a:pt x="10490" y="143608"/>
                  </a:moveTo>
                  <a:cubicBezTo>
                    <a:pt x="7518" y="143608"/>
                    <a:pt x="5023" y="142561"/>
                    <a:pt x="3013" y="140446"/>
                  </a:cubicBezTo>
                  <a:cubicBezTo>
                    <a:pt x="1013" y="138370"/>
                    <a:pt x="-64" y="135582"/>
                    <a:pt x="3" y="132702"/>
                  </a:cubicBezTo>
                  <a:cubicBezTo>
                    <a:pt x="3" y="129559"/>
                    <a:pt x="1003" y="126987"/>
                    <a:pt x="3013" y="124968"/>
                  </a:cubicBezTo>
                  <a:cubicBezTo>
                    <a:pt x="5023" y="122949"/>
                    <a:pt x="7518" y="121939"/>
                    <a:pt x="10490" y="121939"/>
                  </a:cubicBezTo>
                  <a:cubicBezTo>
                    <a:pt x="13452" y="121939"/>
                    <a:pt x="15995" y="122949"/>
                    <a:pt x="18101" y="124968"/>
                  </a:cubicBezTo>
                  <a:cubicBezTo>
                    <a:pt x="20215" y="126978"/>
                    <a:pt x="21253" y="129569"/>
                    <a:pt x="21253" y="132702"/>
                  </a:cubicBezTo>
                  <a:cubicBezTo>
                    <a:pt x="21253" y="135760"/>
                    <a:pt x="20215" y="138322"/>
                    <a:pt x="18101" y="140446"/>
                  </a:cubicBezTo>
                  <a:cubicBezTo>
                    <a:pt x="16110" y="142512"/>
                    <a:pt x="13357" y="143658"/>
                    <a:pt x="10490" y="143608"/>
                  </a:cubicBezTo>
                  <a:close/>
                  <a:moveTo>
                    <a:pt x="148879" y="135131"/>
                  </a:moveTo>
                  <a:cubicBezTo>
                    <a:pt x="138906" y="141418"/>
                    <a:pt x="127028" y="144542"/>
                    <a:pt x="113208" y="144542"/>
                  </a:cubicBezTo>
                  <a:cubicBezTo>
                    <a:pt x="94929" y="144542"/>
                    <a:pt x="80184" y="138103"/>
                    <a:pt x="69012" y="125235"/>
                  </a:cubicBezTo>
                  <a:cubicBezTo>
                    <a:pt x="57820" y="112357"/>
                    <a:pt x="52219" y="95526"/>
                    <a:pt x="52219" y="74695"/>
                  </a:cubicBezTo>
                  <a:cubicBezTo>
                    <a:pt x="52219" y="52797"/>
                    <a:pt x="58505" y="34881"/>
                    <a:pt x="71107" y="20936"/>
                  </a:cubicBezTo>
                  <a:cubicBezTo>
                    <a:pt x="83699" y="6982"/>
                    <a:pt x="99873" y="0"/>
                    <a:pt x="119637" y="0"/>
                  </a:cubicBezTo>
                  <a:cubicBezTo>
                    <a:pt x="129857" y="0"/>
                    <a:pt x="139792" y="2162"/>
                    <a:pt x="149412" y="6458"/>
                  </a:cubicBezTo>
                  <a:lnTo>
                    <a:pt x="149412" y="20460"/>
                  </a:lnTo>
                  <a:cubicBezTo>
                    <a:pt x="139982" y="14415"/>
                    <a:pt x="129010" y="11239"/>
                    <a:pt x="117808" y="11316"/>
                  </a:cubicBezTo>
                  <a:cubicBezTo>
                    <a:pt x="102073" y="11316"/>
                    <a:pt x="89300" y="17126"/>
                    <a:pt x="79518" y="28746"/>
                  </a:cubicBezTo>
                  <a:cubicBezTo>
                    <a:pt x="69716" y="40367"/>
                    <a:pt x="64830" y="55416"/>
                    <a:pt x="64830" y="73895"/>
                  </a:cubicBezTo>
                  <a:cubicBezTo>
                    <a:pt x="64830" y="91745"/>
                    <a:pt x="69316" y="106099"/>
                    <a:pt x="78279" y="116957"/>
                  </a:cubicBezTo>
                  <a:cubicBezTo>
                    <a:pt x="87243" y="127816"/>
                    <a:pt x="99072" y="133245"/>
                    <a:pt x="113741" y="133245"/>
                  </a:cubicBezTo>
                  <a:cubicBezTo>
                    <a:pt x="127209" y="133245"/>
                    <a:pt x="138935" y="129569"/>
                    <a:pt x="148898" y="122206"/>
                  </a:cubicBezTo>
                  <a:lnTo>
                    <a:pt x="148898" y="135122"/>
                  </a:lnTo>
                  <a:lnTo>
                    <a:pt x="148879" y="135122"/>
                  </a:lnTo>
                  <a:close/>
                  <a:moveTo>
                    <a:pt x="272437" y="141180"/>
                  </a:moveTo>
                  <a:lnTo>
                    <a:pt x="272437" y="60979"/>
                  </a:lnTo>
                  <a:cubicBezTo>
                    <a:pt x="272437" y="27870"/>
                    <a:pt x="260807" y="11335"/>
                    <a:pt x="237537" y="11335"/>
                  </a:cubicBezTo>
                  <a:cubicBezTo>
                    <a:pt x="224612" y="11335"/>
                    <a:pt x="213982" y="16192"/>
                    <a:pt x="205667" y="25937"/>
                  </a:cubicBezTo>
                  <a:cubicBezTo>
                    <a:pt x="197351" y="35671"/>
                    <a:pt x="193208" y="47720"/>
                    <a:pt x="193208" y="62065"/>
                  </a:cubicBezTo>
                  <a:lnTo>
                    <a:pt x="193208" y="141199"/>
                  </a:lnTo>
                  <a:lnTo>
                    <a:pt x="181149" y="141199"/>
                  </a:lnTo>
                  <a:lnTo>
                    <a:pt x="181149" y="3400"/>
                  </a:lnTo>
                  <a:lnTo>
                    <a:pt x="193208" y="3400"/>
                  </a:lnTo>
                  <a:lnTo>
                    <a:pt x="193208" y="28423"/>
                  </a:lnTo>
                  <a:lnTo>
                    <a:pt x="193722" y="28423"/>
                  </a:lnTo>
                  <a:cubicBezTo>
                    <a:pt x="203514" y="9487"/>
                    <a:pt x="218821" y="38"/>
                    <a:pt x="239633" y="38"/>
                  </a:cubicBezTo>
                  <a:cubicBezTo>
                    <a:pt x="254130" y="38"/>
                    <a:pt x="265246" y="5010"/>
                    <a:pt x="272951" y="14907"/>
                  </a:cubicBezTo>
                  <a:cubicBezTo>
                    <a:pt x="280648" y="24832"/>
                    <a:pt x="284496" y="38986"/>
                    <a:pt x="284496" y="57369"/>
                  </a:cubicBezTo>
                  <a:lnTo>
                    <a:pt x="284496" y="141218"/>
                  </a:lnTo>
                  <a:lnTo>
                    <a:pt x="272437" y="141218"/>
                  </a:lnTo>
                  <a:lnTo>
                    <a:pt x="272437" y="14118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>
                <a:latin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microsoft.com/office/2007/relationships/hdphoto" Target="../media/image20.wdp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microsoft.com/office/2007/relationships/hdphoto" Target="../media/image23.wdp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23656" y="2439443"/>
            <a:ext cx="9544687" cy="538353"/>
          </a:xfrm>
        </p:spPr>
        <p:txBody>
          <a:bodyPr/>
          <a:lstStyle/>
          <a:p>
            <a:r>
              <a:rPr lang="zh-CN" altLang="en-US" sz="5400"/>
              <a:t>黑框框软件设计大赛经验分享</a:t>
            </a:r>
            <a:endParaRPr lang="en-US" altLang="zh-CN" sz="5400"/>
          </a:p>
          <a:p>
            <a:endParaRPr lang="en-US" altLang="zh-CN" sz="5400"/>
          </a:p>
          <a:p>
            <a:r>
              <a:rPr lang="en-US" altLang="zh-CN" sz="5400"/>
              <a:t>——ValChat</a:t>
            </a:r>
            <a:r>
              <a:rPr lang="zh-CN" altLang="en-US" sz="5400"/>
              <a:t>为案例</a:t>
            </a:r>
            <a:endParaRPr lang="zh-CN" altLang="en-US" sz="5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5" y="1599026"/>
            <a:ext cx="5498890" cy="1500319"/>
          </a:xfrm>
          <a:prstGeom prst="rect">
            <a:avLst/>
          </a:prstGeom>
        </p:spPr>
      </p:pic>
      <p:sp>
        <p:nvSpPr>
          <p:cNvPr id="31" name="梯形 30"/>
          <p:cNvSpPr/>
          <p:nvPr/>
        </p:nvSpPr>
        <p:spPr>
          <a:xfrm rot="10800000">
            <a:off x="2278145" y="2053496"/>
            <a:ext cx="2179121" cy="1592499"/>
          </a:xfrm>
          <a:prstGeom prst="trapezoid">
            <a:avLst>
              <a:gd name="adj" fmla="val 2896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44100">
                <a:schemeClr val="accent1">
                  <a:alpha val="27000"/>
                </a:schemeClr>
              </a:gs>
              <a:gs pos="0">
                <a:schemeClr val="accent1">
                  <a:alpha val="6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2" name="平行四边形 31"/>
          <p:cNvSpPr/>
          <p:nvPr/>
        </p:nvSpPr>
        <p:spPr>
          <a:xfrm rot="1457808">
            <a:off x="2797100" y="3373830"/>
            <a:ext cx="1141183" cy="515188"/>
          </a:xfrm>
          <a:prstGeom prst="parallelogram">
            <a:avLst>
              <a:gd name="adj" fmla="val 86029"/>
            </a:avLst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round/>
          </a:ln>
          <a:effectLst>
            <a:outerShdw blurRad="381000" dist="127000" dir="5400000" algn="t" rotWithShape="0">
              <a:schemeClr val="accent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4" name="任意多边形: 形状 53"/>
          <p:cNvSpPr/>
          <p:nvPr/>
        </p:nvSpPr>
        <p:spPr>
          <a:xfrm rot="5400000">
            <a:off x="1342336" y="5040731"/>
            <a:ext cx="3437509" cy="635901"/>
          </a:xfrm>
          <a:custGeom>
            <a:avLst/>
            <a:gdLst>
              <a:gd name="connsiteX0" fmla="*/ 0 w 3562824"/>
              <a:gd name="connsiteY0" fmla="*/ 635901 h 635901"/>
              <a:gd name="connsiteX1" fmla="*/ 281876 w 3562824"/>
              <a:gd name="connsiteY1" fmla="*/ 0 h 635901"/>
              <a:gd name="connsiteX2" fmla="*/ 3562824 w 3562824"/>
              <a:gd name="connsiteY2" fmla="*/ 0 h 635901"/>
              <a:gd name="connsiteX3" fmla="*/ 3562824 w 3562824"/>
              <a:gd name="connsiteY3" fmla="*/ 635901 h 63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824" h="635901">
                <a:moveTo>
                  <a:pt x="0" y="635901"/>
                </a:moveTo>
                <a:lnTo>
                  <a:pt x="281876" y="0"/>
                </a:lnTo>
                <a:lnTo>
                  <a:pt x="3562824" y="0"/>
                </a:lnTo>
                <a:lnTo>
                  <a:pt x="3562824" y="635901"/>
                </a:lnTo>
                <a:close/>
              </a:path>
            </a:pathLst>
          </a:custGeom>
          <a:solidFill>
            <a:schemeClr val="accent1">
              <a:lumMod val="50000"/>
              <a:alpha val="58000"/>
            </a:schemeClr>
          </a:solidFill>
          <a:ln w="15875" cap="rnd">
            <a:gradFill>
              <a:gsLst>
                <a:gs pos="95000">
                  <a:schemeClr val="accent1">
                    <a:lumMod val="75000"/>
                  </a:schemeClr>
                </a:gs>
                <a:gs pos="23000">
                  <a:schemeClr val="accent1">
                    <a:lumMod val="75000"/>
                    <a:alpha val="0"/>
                  </a:schemeClr>
                </a:gs>
              </a:gsLst>
              <a:lin ang="96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5400000" flipV="1">
            <a:off x="1971365" y="5042087"/>
            <a:ext cx="3437507" cy="616184"/>
          </a:xfrm>
          <a:custGeom>
            <a:avLst/>
            <a:gdLst>
              <a:gd name="connsiteX0" fmla="*/ 0 w 3571326"/>
              <a:gd name="connsiteY0" fmla="*/ 616184 h 616184"/>
              <a:gd name="connsiteX1" fmla="*/ 3571326 w 3571326"/>
              <a:gd name="connsiteY1" fmla="*/ 616184 h 616184"/>
              <a:gd name="connsiteX2" fmla="*/ 3571326 w 3571326"/>
              <a:gd name="connsiteY2" fmla="*/ 0 h 616184"/>
              <a:gd name="connsiteX3" fmla="*/ 281966 w 3571326"/>
              <a:gd name="connsiteY3" fmla="*/ 0 h 6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326" h="616184">
                <a:moveTo>
                  <a:pt x="0" y="616184"/>
                </a:moveTo>
                <a:lnTo>
                  <a:pt x="3571326" y="616184"/>
                </a:lnTo>
                <a:lnTo>
                  <a:pt x="3571326" y="0"/>
                </a:lnTo>
                <a:lnTo>
                  <a:pt x="281966" y="0"/>
                </a:lnTo>
                <a:close/>
              </a:path>
            </a:pathLst>
          </a:custGeom>
          <a:solidFill>
            <a:schemeClr val="accent1">
              <a:lumMod val="50000"/>
              <a:alpha val="58000"/>
            </a:schemeClr>
          </a:solidFill>
          <a:ln w="15875" cap="rnd">
            <a:gradFill>
              <a:gsLst>
                <a:gs pos="95000">
                  <a:schemeClr val="accent1">
                    <a:lumMod val="75000"/>
                  </a:schemeClr>
                </a:gs>
                <a:gs pos="23000">
                  <a:schemeClr val="accent1">
                    <a:lumMod val="75000"/>
                    <a:alpha val="0"/>
                  </a:schemeClr>
                </a:gs>
              </a:gsLst>
              <a:lin ang="96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466026" y="2685991"/>
            <a:ext cx="1889626" cy="533288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 defTabSz="742950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  <a:effectLst>
                  <a:outerShdw blurRad="254000" sx="102000" sy="102000" algn="ctr" rotWithShape="0">
                    <a:schemeClr val="bg1">
                      <a:alpha val="40000"/>
                    </a:schemeClr>
                  </a:outerShdw>
                  <a:reflection blurRad="63500" stA="60000" endPos="50000" dir="5400000" sy="-100000" algn="bl" rotWithShape="0"/>
                </a:effectLst>
                <a:latin typeface="+mj-ea"/>
                <a:ea typeface="+mj-ea"/>
              </a:defRPr>
            </a:lvl1pPr>
            <a:lvl2pPr marL="5575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>
                <a:solidFill>
                  <a:schemeClr val="bg1"/>
                </a:solidFill>
                <a:latin typeface="+mj-lt"/>
              </a:defRPr>
            </a:lvl2pPr>
            <a:lvl3pPr marL="9290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>
                <a:solidFill>
                  <a:schemeClr val="bg1"/>
                </a:solidFill>
                <a:latin typeface="+mj-lt"/>
              </a:defRPr>
            </a:lvl3pPr>
            <a:lvl4pPr marL="13004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4pPr>
            <a:lvl5pPr marL="16719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5pPr>
            <a:lvl6pPr marL="20434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6pPr>
            <a:lvl7pPr marL="24149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7pPr>
            <a:lvl8pPr marL="27863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8pPr>
            <a:lvl9pPr marL="31578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9pPr>
          </a:lstStyle>
          <a:p>
            <a:pPr>
              <a:lnSpc>
                <a:spcPct val="110000"/>
              </a:lnSpc>
            </a:pPr>
            <a:r>
              <a:rPr lang="zh-CN" altLang="en-US" sz="2800">
                <a:effectLst>
                  <a:outerShdw blurRad="2540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+mn-ea"/>
                <a:ea typeface="+mn-ea"/>
              </a:rPr>
              <a:t>作品简介</a:t>
            </a:r>
            <a:endParaRPr lang="en-US" sz="2800" dirty="0">
              <a:effectLst>
                <a:outerShdw blurRad="254000" sx="102000" sy="102000" algn="ctr" rotWithShape="0">
                  <a:schemeClr val="bg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020807" y="3318781"/>
            <a:ext cx="709295" cy="538353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indent="0" algn="ctr" defTabSz="742950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  <a:effectLst>
                  <a:outerShdw blurRad="254000" sx="102000" sy="102000" algn="ctr" rotWithShape="0">
                    <a:schemeClr val="bg1">
                      <a:alpha val="60000"/>
                    </a:schemeClr>
                  </a:outerShdw>
                </a:effectLst>
                <a:latin typeface="+mj-ea"/>
                <a:ea typeface="+mj-ea"/>
              </a:defRPr>
            </a:lvl1pPr>
            <a:lvl2pPr marL="5575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>
                <a:solidFill>
                  <a:schemeClr val="bg1"/>
                </a:solidFill>
                <a:latin typeface="+mj-lt"/>
              </a:defRPr>
            </a:lvl2pPr>
            <a:lvl3pPr marL="9290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>
                <a:solidFill>
                  <a:schemeClr val="bg1"/>
                </a:solidFill>
                <a:latin typeface="+mj-lt"/>
              </a:defRPr>
            </a:lvl3pPr>
            <a:lvl4pPr marL="13004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4pPr>
            <a:lvl5pPr marL="16719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5pPr>
            <a:lvl6pPr marL="20434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6pPr>
            <a:lvl7pPr marL="24149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7pPr>
            <a:lvl8pPr marL="27863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8pPr>
            <a:lvl9pPr marL="31578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9pPr>
          </a:lstStyle>
          <a:p>
            <a:r>
              <a:rPr lang="en-US" dirty="0">
                <a:effectLst>
                  <a:outerShdw blurRad="254000" sx="102000" sy="102000" algn="ctr" rotWithShape="0">
                    <a:schemeClr val="bg1">
                      <a:alpha val="60000"/>
                    </a:schemeClr>
                  </a:outerShdw>
                  <a:reflection blurRad="12700" stA="55000" endA="300" endPos="40000" dist="6350" dir="5400000" sy="-100000" algn="bl" rotWithShape="0"/>
                </a:effectLst>
                <a:latin typeface="+mn-lt"/>
                <a:ea typeface="+mn-ea"/>
              </a:rPr>
              <a:t>01</a:t>
            </a:r>
            <a:endParaRPr lang="en-US" dirty="0">
              <a:effectLst>
                <a:outerShdw blurRad="254000" sx="102000" sy="102000" algn="ctr" rotWithShape="0">
                  <a:schemeClr val="bg1">
                    <a:alpha val="60000"/>
                  </a:schemeClr>
                </a:outerShdw>
                <a:reflection blurRad="12700" stA="55000" endA="300" endPos="40000" dist="6350" dir="5400000" sy="-100000" algn="bl" rotWithShape="0"/>
              </a:effectLst>
              <a:latin typeface="+mn-lt"/>
              <a:ea typeface="+mn-ea"/>
            </a:endParaRPr>
          </a:p>
        </p:txBody>
      </p:sp>
      <p:sp>
        <p:nvSpPr>
          <p:cNvPr id="27" name="梯形 26"/>
          <p:cNvSpPr/>
          <p:nvPr/>
        </p:nvSpPr>
        <p:spPr>
          <a:xfrm rot="10800000">
            <a:off x="4124431" y="2053497"/>
            <a:ext cx="2186553" cy="1592499"/>
          </a:xfrm>
          <a:prstGeom prst="trapezoid">
            <a:avLst>
              <a:gd name="adj" fmla="val 2896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44100">
                <a:schemeClr val="accent1">
                  <a:alpha val="27000"/>
                </a:schemeClr>
              </a:gs>
              <a:gs pos="0">
                <a:schemeClr val="accent1">
                  <a:alpha val="6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平行四边形 27"/>
          <p:cNvSpPr/>
          <p:nvPr/>
        </p:nvSpPr>
        <p:spPr>
          <a:xfrm rot="1457808">
            <a:off x="4646371" y="3373830"/>
            <a:ext cx="1141183" cy="515188"/>
          </a:xfrm>
          <a:prstGeom prst="parallelogram">
            <a:avLst>
              <a:gd name="adj" fmla="val 86029"/>
            </a:avLst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round/>
          </a:ln>
          <a:effectLst>
            <a:outerShdw blurRad="381000" dist="127000" dir="5400000" algn="t" rotWithShape="0">
              <a:schemeClr val="accent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341272" y="2704136"/>
            <a:ext cx="1818848" cy="5332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algn="ctr" defTabSz="742950">
              <a:lnSpc>
                <a:spcPct val="110000"/>
              </a:lnSpc>
              <a:spcBef>
                <a:spcPts val="815"/>
              </a:spcBef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  <a:effectLst>
                  <a:outerShdw blurRad="2540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未来荧黑 Normal Medium" panose="020B0400000000000000" pitchFamily="34" charset="-122"/>
                <a:ea typeface="未来荧黑 Normal Medium" panose="020B0400000000000000" pitchFamily="34" charset="-122"/>
              </a:defRPr>
            </a:lvl1pPr>
            <a:lvl2pPr marL="5575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>
                <a:solidFill>
                  <a:schemeClr val="bg1"/>
                </a:solidFill>
                <a:latin typeface="+mj-lt"/>
              </a:defRPr>
            </a:lvl2pPr>
            <a:lvl3pPr marL="9290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>
                <a:solidFill>
                  <a:schemeClr val="bg1"/>
                </a:solidFill>
                <a:latin typeface="+mj-lt"/>
              </a:defRPr>
            </a:lvl3pPr>
            <a:lvl4pPr marL="13004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4pPr>
            <a:lvl5pPr marL="16719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5pPr>
            <a:lvl6pPr marL="20434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6pPr>
            <a:lvl7pPr marL="24149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7pPr>
            <a:lvl8pPr marL="27863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8pPr>
            <a:lvl9pPr marL="31578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9pPr>
          </a:lstStyle>
          <a:p>
            <a:r>
              <a:rPr lang="zh-CN" altLang="en-US" sz="2800">
                <a:latin typeface="+mn-ea"/>
                <a:ea typeface="+mn-ea"/>
              </a:rPr>
              <a:t>运行演示</a:t>
            </a:r>
            <a:endParaRPr lang="en-US" sz="2800" dirty="0">
              <a:latin typeface="+mn-ea"/>
              <a:ea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63060" y="3318781"/>
            <a:ext cx="709295" cy="538353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indent="0" algn="ctr" defTabSz="742950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  <a:effectLst>
                  <a:outerShdw blurRad="254000" sx="102000" sy="102000" algn="ctr" rotWithShape="0">
                    <a:schemeClr val="bg1">
                      <a:alpha val="60000"/>
                    </a:schemeClr>
                  </a:outerShdw>
                  <a:reflection blurRad="12700" stA="55000" endA="300" endPos="40000" dist="6350" dir="5400000" sy="-100000" algn="bl" rotWithShape="0"/>
                </a:effectLst>
                <a:ea typeface="+mj-ea"/>
              </a:defRPr>
            </a:lvl1pPr>
            <a:lvl2pPr marL="5575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>
                <a:solidFill>
                  <a:schemeClr val="bg1"/>
                </a:solidFill>
                <a:latin typeface="+mj-lt"/>
              </a:defRPr>
            </a:lvl2pPr>
            <a:lvl3pPr marL="9290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>
                <a:solidFill>
                  <a:schemeClr val="bg1"/>
                </a:solidFill>
                <a:latin typeface="+mj-lt"/>
              </a:defRPr>
            </a:lvl3pPr>
            <a:lvl4pPr marL="13004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4pPr>
            <a:lvl5pPr marL="16719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5pPr>
            <a:lvl6pPr marL="20434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6pPr>
            <a:lvl7pPr marL="24149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7pPr>
            <a:lvl8pPr marL="27863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8pPr>
            <a:lvl9pPr marL="31578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9pPr>
          </a:lstStyle>
          <a:p>
            <a:r>
              <a:rPr lang="en-US" dirty="0">
                <a:ea typeface="+mn-ea"/>
              </a:rPr>
              <a:t>02</a:t>
            </a:r>
            <a:endParaRPr lang="en-US" dirty="0">
              <a:ea typeface="+mn-ea"/>
            </a:endParaRPr>
          </a:p>
        </p:txBody>
      </p:sp>
      <p:sp>
        <p:nvSpPr>
          <p:cNvPr id="23" name="梯形 22"/>
          <p:cNvSpPr/>
          <p:nvPr/>
        </p:nvSpPr>
        <p:spPr>
          <a:xfrm rot="10800000">
            <a:off x="5981134" y="2053497"/>
            <a:ext cx="2179122" cy="1592499"/>
          </a:xfrm>
          <a:prstGeom prst="trapezoid">
            <a:avLst>
              <a:gd name="adj" fmla="val 2896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44100">
                <a:schemeClr val="accent1">
                  <a:alpha val="27000"/>
                </a:schemeClr>
              </a:gs>
              <a:gs pos="0">
                <a:schemeClr val="accent1">
                  <a:alpha val="6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4" name="平行四边形 23"/>
          <p:cNvSpPr/>
          <p:nvPr/>
        </p:nvSpPr>
        <p:spPr>
          <a:xfrm rot="1457808">
            <a:off x="6503073" y="3373829"/>
            <a:ext cx="1141183" cy="515188"/>
          </a:xfrm>
          <a:prstGeom prst="parallelogram">
            <a:avLst>
              <a:gd name="adj" fmla="val 86029"/>
            </a:avLst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round/>
          </a:ln>
          <a:effectLst>
            <a:outerShdw blurRad="381000" dist="127000" dir="5400000" algn="t" rotWithShape="0">
              <a:schemeClr val="accent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79026" y="2704136"/>
            <a:ext cx="1818848" cy="5332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algn="ctr" defTabSz="742950">
              <a:lnSpc>
                <a:spcPct val="110000"/>
              </a:lnSpc>
              <a:spcBef>
                <a:spcPts val="815"/>
              </a:spcBef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  <a:effectLst>
                  <a:outerShdw blurRad="2540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未来荧黑 Normal Medium" panose="020B0400000000000000" pitchFamily="34" charset="-122"/>
                <a:ea typeface="未来荧黑 Normal Medium" panose="020B0400000000000000" pitchFamily="34" charset="-122"/>
              </a:defRPr>
            </a:lvl1pPr>
            <a:lvl2pPr marL="5575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>
                <a:solidFill>
                  <a:schemeClr val="bg1"/>
                </a:solidFill>
                <a:latin typeface="+mj-lt"/>
              </a:defRPr>
            </a:lvl2pPr>
            <a:lvl3pPr marL="9290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>
                <a:solidFill>
                  <a:schemeClr val="bg1"/>
                </a:solidFill>
                <a:latin typeface="+mj-lt"/>
              </a:defRPr>
            </a:lvl3pPr>
            <a:lvl4pPr marL="13004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4pPr>
            <a:lvl5pPr marL="16719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5pPr>
            <a:lvl6pPr marL="20434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6pPr>
            <a:lvl7pPr marL="24149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7pPr>
            <a:lvl8pPr marL="27863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8pPr>
            <a:lvl9pPr marL="31578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9pPr>
          </a:lstStyle>
          <a:p>
            <a:r>
              <a:rPr lang="zh-CN" altLang="en-US" sz="2800">
                <a:latin typeface="+mn-ea"/>
                <a:ea typeface="+mn-ea"/>
              </a:rPr>
              <a:t>实现原理</a:t>
            </a:r>
            <a:endParaRPr lang="en-US" sz="2800" dirty="0">
              <a:latin typeface="+mn-ea"/>
              <a:ea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16048" y="3318781"/>
            <a:ext cx="709295" cy="538353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indent="0" algn="ctr" defTabSz="742950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  <a:effectLst>
                  <a:outerShdw blurRad="254000" sx="102000" sy="102000" algn="ctr" rotWithShape="0">
                    <a:schemeClr val="bg1">
                      <a:alpha val="60000"/>
                    </a:schemeClr>
                  </a:outerShdw>
                  <a:reflection blurRad="12700" stA="55000" endA="300" endPos="40000" dist="6350" dir="5400000" sy="-100000" algn="bl" rotWithShape="0"/>
                </a:effectLst>
                <a:ea typeface="+mj-ea"/>
              </a:defRPr>
            </a:lvl1pPr>
            <a:lvl2pPr marL="5575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>
                <a:solidFill>
                  <a:schemeClr val="bg1"/>
                </a:solidFill>
                <a:latin typeface="+mj-lt"/>
              </a:defRPr>
            </a:lvl2pPr>
            <a:lvl3pPr marL="9290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>
                <a:solidFill>
                  <a:schemeClr val="bg1"/>
                </a:solidFill>
                <a:latin typeface="+mj-lt"/>
              </a:defRPr>
            </a:lvl3pPr>
            <a:lvl4pPr marL="13004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4pPr>
            <a:lvl5pPr marL="16719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5pPr>
            <a:lvl6pPr marL="20434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6pPr>
            <a:lvl7pPr marL="24149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7pPr>
            <a:lvl8pPr marL="27863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8pPr>
            <a:lvl9pPr marL="31578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9pPr>
          </a:lstStyle>
          <a:p>
            <a:r>
              <a:rPr lang="en-US" dirty="0">
                <a:ea typeface="+mn-ea"/>
              </a:rPr>
              <a:t>03</a:t>
            </a:r>
            <a:endParaRPr lang="en-US" dirty="0">
              <a:ea typeface="+mn-ea"/>
            </a:endParaRPr>
          </a:p>
        </p:txBody>
      </p:sp>
      <p:sp>
        <p:nvSpPr>
          <p:cNvPr id="19" name="梯形 18"/>
          <p:cNvSpPr/>
          <p:nvPr/>
        </p:nvSpPr>
        <p:spPr>
          <a:xfrm rot="10800000">
            <a:off x="7830406" y="2053498"/>
            <a:ext cx="2179122" cy="1592500"/>
          </a:xfrm>
          <a:prstGeom prst="trapezoid">
            <a:avLst>
              <a:gd name="adj" fmla="val 28961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44100">
                <a:schemeClr val="accent1">
                  <a:alpha val="27000"/>
                </a:schemeClr>
              </a:gs>
              <a:gs pos="0">
                <a:schemeClr val="accent1">
                  <a:alpha val="6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0" name="平行四边形 19"/>
          <p:cNvSpPr/>
          <p:nvPr/>
        </p:nvSpPr>
        <p:spPr>
          <a:xfrm rot="1457808">
            <a:off x="8352345" y="3373829"/>
            <a:ext cx="1141183" cy="515188"/>
          </a:xfrm>
          <a:prstGeom prst="parallelogram">
            <a:avLst>
              <a:gd name="adj" fmla="val 86029"/>
            </a:avLst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round/>
          </a:ln>
          <a:effectLst>
            <a:outerShdw blurRad="381000" dist="127000" dir="5400000" algn="t" rotWithShape="0">
              <a:schemeClr val="accent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51700" y="2712637"/>
            <a:ext cx="1818848" cy="5332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algn="ctr" defTabSz="742950">
              <a:lnSpc>
                <a:spcPct val="110000"/>
              </a:lnSpc>
              <a:spcBef>
                <a:spcPts val="815"/>
              </a:spcBef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  <a:effectLst>
                  <a:outerShdw blurRad="254000" sx="102000" sy="102000" algn="ctr" rotWithShape="0">
                    <a:schemeClr val="bg1">
                      <a:alpha val="40000"/>
                    </a:schemeClr>
                  </a:outerShdw>
                </a:effectLst>
                <a:latin typeface="未来荧黑 Normal Medium" panose="020B0400000000000000" pitchFamily="34" charset="-122"/>
                <a:ea typeface="未来荧黑 Normal Medium" panose="020B0400000000000000" pitchFamily="34" charset="-122"/>
              </a:defRPr>
            </a:lvl1pPr>
            <a:lvl2pPr marL="5575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>
                <a:solidFill>
                  <a:schemeClr val="bg1"/>
                </a:solidFill>
                <a:latin typeface="+mj-lt"/>
              </a:defRPr>
            </a:lvl2pPr>
            <a:lvl3pPr marL="9290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>
                <a:solidFill>
                  <a:schemeClr val="bg1"/>
                </a:solidFill>
                <a:latin typeface="+mj-lt"/>
              </a:defRPr>
            </a:lvl3pPr>
            <a:lvl4pPr marL="13004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4pPr>
            <a:lvl5pPr marL="16719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5pPr>
            <a:lvl6pPr marL="20434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6pPr>
            <a:lvl7pPr marL="24149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7pPr>
            <a:lvl8pPr marL="27863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8pPr>
            <a:lvl9pPr marL="31578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9pPr>
          </a:lstStyle>
          <a:p>
            <a:r>
              <a:rPr lang="zh-CN" altLang="en-US" sz="2800">
                <a:latin typeface="+mn-ea"/>
                <a:ea typeface="+mn-ea"/>
              </a:rPr>
              <a:t>答辩环节</a:t>
            </a:r>
            <a:endParaRPr lang="en-US" sz="2800" dirty="0">
              <a:latin typeface="+mn-ea"/>
              <a:ea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565320" y="3318781"/>
            <a:ext cx="709295" cy="5355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indent="0" algn="ctr" defTabSz="742950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  <a:effectLst>
                  <a:outerShdw blurRad="254000" sx="102000" sy="102000" algn="ctr" rotWithShape="0">
                    <a:schemeClr val="bg1">
                      <a:alpha val="60000"/>
                    </a:schemeClr>
                  </a:outerShdw>
                  <a:reflection blurRad="12700" stA="55000" endA="300" endPos="40000" dist="6350" dir="5400000" sy="-100000" algn="bl" rotWithShape="0"/>
                </a:effectLst>
                <a:ea typeface="+mj-ea"/>
              </a:defRPr>
            </a:lvl1pPr>
            <a:lvl2pPr marL="5575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>
                <a:solidFill>
                  <a:schemeClr val="bg1"/>
                </a:solidFill>
                <a:latin typeface="+mj-lt"/>
              </a:defRPr>
            </a:lvl2pPr>
            <a:lvl3pPr marL="9290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>
                <a:solidFill>
                  <a:schemeClr val="bg1"/>
                </a:solidFill>
                <a:latin typeface="+mj-lt"/>
              </a:defRPr>
            </a:lvl3pPr>
            <a:lvl4pPr marL="13004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4pPr>
            <a:lvl5pPr marL="16719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>
                <a:solidFill>
                  <a:schemeClr val="bg1"/>
                </a:solidFill>
                <a:latin typeface="+mj-lt"/>
              </a:defRPr>
            </a:lvl5pPr>
            <a:lvl6pPr marL="20434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6pPr>
            <a:lvl7pPr marL="24149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7pPr>
            <a:lvl8pPr marL="27863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8pPr>
            <a:lvl9pPr marL="31578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9pPr>
          </a:lstStyle>
          <a:p>
            <a:r>
              <a:rPr lang="en-US" dirty="0">
                <a:ea typeface="+mn-ea"/>
              </a:rPr>
              <a:t>04</a:t>
            </a:r>
            <a:endParaRPr lang="en-US" dirty="0">
              <a:ea typeface="+mn-ea"/>
            </a:endParaRPr>
          </a:p>
        </p:txBody>
      </p:sp>
      <p:sp>
        <p:nvSpPr>
          <p:cNvPr id="61" name="任意多边形: 形状 60"/>
          <p:cNvSpPr/>
          <p:nvPr/>
        </p:nvSpPr>
        <p:spPr>
          <a:xfrm rot="5400000">
            <a:off x="3195858" y="5036480"/>
            <a:ext cx="3429007" cy="635901"/>
          </a:xfrm>
          <a:custGeom>
            <a:avLst/>
            <a:gdLst>
              <a:gd name="connsiteX0" fmla="*/ 0 w 3562824"/>
              <a:gd name="connsiteY0" fmla="*/ 635901 h 635901"/>
              <a:gd name="connsiteX1" fmla="*/ 281876 w 3562824"/>
              <a:gd name="connsiteY1" fmla="*/ 0 h 635901"/>
              <a:gd name="connsiteX2" fmla="*/ 3562824 w 3562824"/>
              <a:gd name="connsiteY2" fmla="*/ 0 h 635901"/>
              <a:gd name="connsiteX3" fmla="*/ 3562824 w 3562824"/>
              <a:gd name="connsiteY3" fmla="*/ 635901 h 63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824" h="635901">
                <a:moveTo>
                  <a:pt x="0" y="635901"/>
                </a:moveTo>
                <a:lnTo>
                  <a:pt x="281876" y="0"/>
                </a:lnTo>
                <a:lnTo>
                  <a:pt x="3562824" y="0"/>
                </a:lnTo>
                <a:lnTo>
                  <a:pt x="3562824" y="635901"/>
                </a:lnTo>
                <a:close/>
              </a:path>
            </a:pathLst>
          </a:custGeom>
          <a:solidFill>
            <a:schemeClr val="accent1">
              <a:lumMod val="50000"/>
              <a:alpha val="58000"/>
            </a:schemeClr>
          </a:solidFill>
          <a:ln w="15875" cap="rnd">
            <a:gradFill>
              <a:gsLst>
                <a:gs pos="95000">
                  <a:schemeClr val="accent1">
                    <a:lumMod val="75000"/>
                  </a:schemeClr>
                </a:gs>
                <a:gs pos="23000">
                  <a:schemeClr val="accent1">
                    <a:lumMod val="75000"/>
                    <a:alpha val="0"/>
                  </a:schemeClr>
                </a:gs>
              </a:gsLst>
              <a:lin ang="96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63" name="任意多边形: 形状 62"/>
          <p:cNvSpPr/>
          <p:nvPr/>
        </p:nvSpPr>
        <p:spPr>
          <a:xfrm rot="5400000" flipV="1">
            <a:off x="3817651" y="5042088"/>
            <a:ext cx="3437507" cy="616184"/>
          </a:xfrm>
          <a:custGeom>
            <a:avLst/>
            <a:gdLst>
              <a:gd name="connsiteX0" fmla="*/ 0 w 3571326"/>
              <a:gd name="connsiteY0" fmla="*/ 616184 h 616184"/>
              <a:gd name="connsiteX1" fmla="*/ 3571326 w 3571326"/>
              <a:gd name="connsiteY1" fmla="*/ 616184 h 616184"/>
              <a:gd name="connsiteX2" fmla="*/ 3571326 w 3571326"/>
              <a:gd name="connsiteY2" fmla="*/ 0 h 616184"/>
              <a:gd name="connsiteX3" fmla="*/ 281966 w 3571326"/>
              <a:gd name="connsiteY3" fmla="*/ 0 h 6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326" h="616184">
                <a:moveTo>
                  <a:pt x="0" y="616184"/>
                </a:moveTo>
                <a:lnTo>
                  <a:pt x="3571326" y="616184"/>
                </a:lnTo>
                <a:lnTo>
                  <a:pt x="3571326" y="0"/>
                </a:lnTo>
                <a:lnTo>
                  <a:pt x="281966" y="0"/>
                </a:lnTo>
                <a:close/>
              </a:path>
            </a:pathLst>
          </a:custGeom>
          <a:solidFill>
            <a:schemeClr val="accent1">
              <a:lumMod val="50000"/>
              <a:alpha val="58000"/>
            </a:schemeClr>
          </a:solidFill>
          <a:ln w="15875" cap="rnd">
            <a:gradFill>
              <a:gsLst>
                <a:gs pos="95000">
                  <a:schemeClr val="accent1">
                    <a:lumMod val="75000"/>
                  </a:schemeClr>
                </a:gs>
                <a:gs pos="23000">
                  <a:schemeClr val="accent1">
                    <a:lumMod val="75000"/>
                    <a:alpha val="0"/>
                  </a:schemeClr>
                </a:gs>
              </a:gsLst>
              <a:lin ang="96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65" name="任意多边形: 形状 64"/>
          <p:cNvSpPr/>
          <p:nvPr/>
        </p:nvSpPr>
        <p:spPr>
          <a:xfrm rot="5400000">
            <a:off x="5058078" y="5027981"/>
            <a:ext cx="3412006" cy="635902"/>
          </a:xfrm>
          <a:custGeom>
            <a:avLst/>
            <a:gdLst>
              <a:gd name="connsiteX0" fmla="*/ 0 w 3562823"/>
              <a:gd name="connsiteY0" fmla="*/ 635902 h 635902"/>
              <a:gd name="connsiteX1" fmla="*/ 281876 w 3562823"/>
              <a:gd name="connsiteY1" fmla="*/ 0 h 635902"/>
              <a:gd name="connsiteX2" fmla="*/ 3562823 w 3562823"/>
              <a:gd name="connsiteY2" fmla="*/ 0 h 635902"/>
              <a:gd name="connsiteX3" fmla="*/ 3562823 w 3562823"/>
              <a:gd name="connsiteY3" fmla="*/ 635902 h 63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823" h="635902">
                <a:moveTo>
                  <a:pt x="0" y="635902"/>
                </a:moveTo>
                <a:lnTo>
                  <a:pt x="281876" y="0"/>
                </a:lnTo>
                <a:lnTo>
                  <a:pt x="3562823" y="0"/>
                </a:lnTo>
                <a:lnTo>
                  <a:pt x="3562823" y="635902"/>
                </a:lnTo>
                <a:close/>
              </a:path>
            </a:pathLst>
          </a:custGeom>
          <a:solidFill>
            <a:schemeClr val="accent1">
              <a:lumMod val="50000"/>
              <a:alpha val="58000"/>
            </a:schemeClr>
          </a:solidFill>
          <a:ln w="15875" cap="rnd">
            <a:gradFill>
              <a:gsLst>
                <a:gs pos="95000">
                  <a:schemeClr val="accent1">
                    <a:lumMod val="75000"/>
                  </a:schemeClr>
                </a:gs>
                <a:gs pos="23000">
                  <a:schemeClr val="accent1">
                    <a:lumMod val="75000"/>
                    <a:alpha val="0"/>
                  </a:schemeClr>
                </a:gs>
              </a:gsLst>
              <a:lin ang="96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67" name="任意多边形: 形状 66"/>
          <p:cNvSpPr/>
          <p:nvPr/>
        </p:nvSpPr>
        <p:spPr>
          <a:xfrm rot="5400000" flipV="1">
            <a:off x="5682855" y="5033588"/>
            <a:ext cx="3420505" cy="616184"/>
          </a:xfrm>
          <a:custGeom>
            <a:avLst/>
            <a:gdLst>
              <a:gd name="connsiteX0" fmla="*/ 0 w 3571324"/>
              <a:gd name="connsiteY0" fmla="*/ 616184 h 616184"/>
              <a:gd name="connsiteX1" fmla="*/ 3571324 w 3571324"/>
              <a:gd name="connsiteY1" fmla="*/ 616184 h 616184"/>
              <a:gd name="connsiteX2" fmla="*/ 3571324 w 3571324"/>
              <a:gd name="connsiteY2" fmla="*/ 0 h 616184"/>
              <a:gd name="connsiteX3" fmla="*/ 281966 w 3571324"/>
              <a:gd name="connsiteY3" fmla="*/ 0 h 6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324" h="616184">
                <a:moveTo>
                  <a:pt x="0" y="616184"/>
                </a:moveTo>
                <a:lnTo>
                  <a:pt x="3571324" y="616184"/>
                </a:lnTo>
                <a:lnTo>
                  <a:pt x="3571324" y="0"/>
                </a:lnTo>
                <a:lnTo>
                  <a:pt x="281966" y="0"/>
                </a:lnTo>
                <a:close/>
              </a:path>
            </a:pathLst>
          </a:custGeom>
          <a:solidFill>
            <a:schemeClr val="accent1">
              <a:lumMod val="50000"/>
              <a:alpha val="58000"/>
            </a:schemeClr>
          </a:solidFill>
          <a:ln w="15875" cap="rnd">
            <a:gradFill>
              <a:gsLst>
                <a:gs pos="95000">
                  <a:schemeClr val="accent1">
                    <a:lumMod val="75000"/>
                  </a:schemeClr>
                </a:gs>
                <a:gs pos="23000">
                  <a:schemeClr val="accent1">
                    <a:lumMod val="75000"/>
                    <a:alpha val="0"/>
                  </a:schemeClr>
                </a:gs>
              </a:gsLst>
              <a:lin ang="96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72" name="任意多边形: 形状 71"/>
          <p:cNvSpPr/>
          <p:nvPr/>
        </p:nvSpPr>
        <p:spPr>
          <a:xfrm rot="5400000">
            <a:off x="6898848" y="5036480"/>
            <a:ext cx="3429005" cy="635901"/>
          </a:xfrm>
          <a:custGeom>
            <a:avLst/>
            <a:gdLst>
              <a:gd name="connsiteX0" fmla="*/ 0 w 3562824"/>
              <a:gd name="connsiteY0" fmla="*/ 635901 h 635901"/>
              <a:gd name="connsiteX1" fmla="*/ 281876 w 3562824"/>
              <a:gd name="connsiteY1" fmla="*/ 0 h 635901"/>
              <a:gd name="connsiteX2" fmla="*/ 3562824 w 3562824"/>
              <a:gd name="connsiteY2" fmla="*/ 0 h 635901"/>
              <a:gd name="connsiteX3" fmla="*/ 3562824 w 3562824"/>
              <a:gd name="connsiteY3" fmla="*/ 635901 h 63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2824" h="635901">
                <a:moveTo>
                  <a:pt x="0" y="635901"/>
                </a:moveTo>
                <a:lnTo>
                  <a:pt x="281876" y="0"/>
                </a:lnTo>
                <a:lnTo>
                  <a:pt x="3562824" y="0"/>
                </a:lnTo>
                <a:lnTo>
                  <a:pt x="3562824" y="635901"/>
                </a:lnTo>
                <a:close/>
              </a:path>
            </a:pathLst>
          </a:custGeom>
          <a:solidFill>
            <a:schemeClr val="accent1">
              <a:lumMod val="50000"/>
              <a:alpha val="58000"/>
            </a:schemeClr>
          </a:solidFill>
          <a:ln w="15875" cap="rnd">
            <a:gradFill>
              <a:gsLst>
                <a:gs pos="95000">
                  <a:schemeClr val="accent1">
                    <a:lumMod val="75000"/>
                  </a:schemeClr>
                </a:gs>
                <a:gs pos="23000">
                  <a:schemeClr val="accent1">
                    <a:lumMod val="75000"/>
                    <a:alpha val="0"/>
                  </a:schemeClr>
                </a:gs>
              </a:gsLst>
              <a:lin ang="96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73" name="任意多边形: 形状 72"/>
          <p:cNvSpPr/>
          <p:nvPr/>
        </p:nvSpPr>
        <p:spPr>
          <a:xfrm rot="5400000" flipV="1">
            <a:off x="7532128" y="5033589"/>
            <a:ext cx="3420507" cy="616184"/>
          </a:xfrm>
          <a:custGeom>
            <a:avLst/>
            <a:gdLst>
              <a:gd name="connsiteX0" fmla="*/ 0 w 3571325"/>
              <a:gd name="connsiteY0" fmla="*/ 616184 h 616184"/>
              <a:gd name="connsiteX1" fmla="*/ 3571325 w 3571325"/>
              <a:gd name="connsiteY1" fmla="*/ 616184 h 616184"/>
              <a:gd name="connsiteX2" fmla="*/ 3571325 w 3571325"/>
              <a:gd name="connsiteY2" fmla="*/ 0 h 616184"/>
              <a:gd name="connsiteX3" fmla="*/ 281966 w 3571325"/>
              <a:gd name="connsiteY3" fmla="*/ 0 h 6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325" h="616184">
                <a:moveTo>
                  <a:pt x="0" y="616184"/>
                </a:moveTo>
                <a:lnTo>
                  <a:pt x="3571325" y="616184"/>
                </a:lnTo>
                <a:lnTo>
                  <a:pt x="3571325" y="0"/>
                </a:lnTo>
                <a:lnTo>
                  <a:pt x="281966" y="0"/>
                </a:lnTo>
                <a:close/>
              </a:path>
            </a:pathLst>
          </a:custGeom>
          <a:solidFill>
            <a:schemeClr val="accent1">
              <a:lumMod val="50000"/>
              <a:alpha val="58000"/>
            </a:schemeClr>
          </a:solidFill>
          <a:ln w="15875" cap="rnd">
            <a:gradFill>
              <a:gsLst>
                <a:gs pos="95000">
                  <a:schemeClr val="accent1">
                    <a:lumMod val="75000"/>
                  </a:schemeClr>
                </a:gs>
                <a:gs pos="23000">
                  <a:schemeClr val="accent1">
                    <a:lumMod val="75000"/>
                    <a:alpha val="0"/>
                  </a:schemeClr>
                </a:gs>
              </a:gsLst>
              <a:lin ang="960000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0" y="4559200"/>
            <a:ext cx="12192000" cy="22988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dirty="0"/>
              <a:t>01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作品简介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844651" y="894470"/>
            <a:ext cx="4502698" cy="156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3200" kern="1200" dirty="0">
                <a:gradFill flip="none" rotWithShape="1">
                  <a:gsLst>
                    <a:gs pos="100000">
                      <a:schemeClr val="accent6">
                        <a:lumMod val="20000"/>
                        <a:lumOff val="80000"/>
                      </a:schemeClr>
                    </a:gs>
                    <a:gs pos="0">
                      <a:schemeClr val="accent5"/>
                    </a:gs>
                    <a:gs pos="31000">
                      <a:schemeClr val="accent1"/>
                    </a:gs>
                    <a:gs pos="84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Design Project Background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lt"/>
            </a:endParaRPr>
          </a:p>
        </p:txBody>
      </p:sp>
      <p:sp>
        <p:nvSpPr>
          <p:cNvPr id="111" name="标题 110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作品简介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56" y="1392258"/>
            <a:ext cx="8982874" cy="275726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6499" y="4733154"/>
            <a:ext cx="10414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>
                <a:solidFill>
                  <a:schemeClr val="lt1"/>
                </a:solidFill>
                <a:effectLst/>
              </a:rPr>
              <a:t>《</a:t>
            </a:r>
            <a:r>
              <a:rPr lang="en-US" altLang="zh-CN" sz="1800" kern="100">
                <a:solidFill>
                  <a:schemeClr val="lt1"/>
                </a:solidFill>
                <a:effectLst/>
              </a:rPr>
              <a:t>ValChat</a:t>
            </a:r>
            <a:r>
              <a:rPr lang="zh-CN" altLang="zh-CN" sz="1800" kern="100">
                <a:solidFill>
                  <a:schemeClr val="lt1"/>
                </a:solidFill>
                <a:effectLst/>
              </a:rPr>
              <a:t>》</a:t>
            </a:r>
            <a:r>
              <a:rPr lang="zh-CN" altLang="en-US" kern="100">
                <a:solidFill>
                  <a:schemeClr val="lt1"/>
                </a:solidFill>
              </a:rPr>
              <a:t>是一个</a:t>
            </a:r>
            <a:r>
              <a:rPr lang="zh-CN" altLang="zh-CN" sz="1800" kern="100">
                <a:solidFill>
                  <a:schemeClr val="lt1"/>
                </a:solidFill>
                <a:effectLst/>
              </a:rPr>
              <a:t>基于</a:t>
            </a:r>
            <a:r>
              <a:rPr lang="en-US" altLang="zh-CN" sz="1800" kern="100">
                <a:solidFill>
                  <a:schemeClr val="lt1"/>
                </a:solidFill>
                <a:effectLst/>
              </a:rPr>
              <a:t>socket</a:t>
            </a:r>
            <a:r>
              <a:rPr lang="zh-CN" altLang="zh-CN" sz="1800" kern="100">
                <a:solidFill>
                  <a:schemeClr val="lt1"/>
                </a:solidFill>
                <a:effectLst/>
              </a:rPr>
              <a:t>编程</a:t>
            </a:r>
            <a:r>
              <a:rPr lang="zh-CN" altLang="en-US" sz="1800" kern="100">
                <a:solidFill>
                  <a:schemeClr val="lt1"/>
                </a:solidFill>
                <a:effectLst/>
              </a:rPr>
              <a:t>的通讯软件模型，</a:t>
            </a:r>
            <a:r>
              <a:rPr lang="zh-CN" altLang="zh-CN" sz="1800" kern="100">
                <a:solidFill>
                  <a:schemeClr val="lt1"/>
                </a:solidFill>
                <a:effectLst/>
              </a:rPr>
              <a:t>模拟实现了客户端和服务器模型，支持两台不同的计算机通过</a:t>
            </a:r>
            <a:r>
              <a:rPr lang="en-US" altLang="zh-CN" sz="1800" kern="100">
                <a:solidFill>
                  <a:schemeClr val="lt1"/>
                </a:solidFill>
                <a:effectLst/>
              </a:rPr>
              <a:t>IPv4</a:t>
            </a:r>
            <a:r>
              <a:rPr lang="zh-CN" altLang="zh-CN" sz="1800" kern="100">
                <a:solidFill>
                  <a:schemeClr val="lt1"/>
                </a:solidFill>
                <a:effectLst/>
              </a:rPr>
              <a:t>地址进行通信。</a:t>
            </a:r>
            <a:endParaRPr lang="zh-CN" altLang="zh-CN" sz="1800" kern="100">
              <a:solidFill>
                <a:schemeClr val="lt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22" y="197585"/>
            <a:ext cx="11044234" cy="629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dirty="0"/>
              <a:t>02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运行演示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15" y="2237723"/>
            <a:ext cx="5459158" cy="19321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28" y="1535563"/>
            <a:ext cx="5330709" cy="323581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97580" y="5152383"/>
            <a:ext cx="1615827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服务器初始界面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32973" y="5229164"/>
            <a:ext cx="1615827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客户端初始界面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100" y="686823"/>
            <a:ext cx="11032041" cy="69257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035" y="80557"/>
            <a:ext cx="4523140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i="1" u="sng">
                <a:solidFill>
                  <a:schemeClr val="bg1"/>
                </a:solidFill>
                <a:latin typeface="+mn-ea"/>
              </a:rPr>
              <a:t>同一台电脑同时作为服务器和客户端：</a:t>
            </a:r>
            <a:endParaRPr lang="zh-CN" altLang="en-US" b="1" i="1" u="sng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7254" y="83831"/>
            <a:ext cx="7588905" cy="35927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3" y="3826341"/>
            <a:ext cx="11916754" cy="29478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7001" y="1880195"/>
            <a:ext cx="3831177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客户端输入指令：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help 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获取指令提示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85937" y="4203796"/>
            <a:ext cx="2539157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客户端指令输入错误识别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5937" y="5921908"/>
            <a:ext cx="3364639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客户端输入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reg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指令进行用户注册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5047" y="249085"/>
            <a:ext cx="1821820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i="1" u="sng">
                <a:solidFill>
                  <a:schemeClr val="bg1"/>
                </a:solidFill>
                <a:latin typeface="+mn-ea"/>
              </a:rPr>
              <a:t>客户端操作演示</a:t>
            </a:r>
            <a:endParaRPr lang="zh-CN" altLang="en-US" b="1" i="1" u="sng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002" y="314356"/>
            <a:ext cx="9771125" cy="1294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99" y="3185219"/>
            <a:ext cx="15757939" cy="20302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02" y="1757655"/>
            <a:ext cx="5879532" cy="130112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5000"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31" y="5341934"/>
            <a:ext cx="12816340" cy="141409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411145" y="928999"/>
            <a:ext cx="4377800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客户端输入指令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:login 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登录已经注册的用户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61607" y="2245705"/>
            <a:ext cx="5039841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客户端输入指令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:debug 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查看当前用户信息和状态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95518" y="4637067"/>
            <a:ext cx="4031553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客户端输入指令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:alist 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查看当前在线用户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701561" y="5603976"/>
            <a:ext cx="3087384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客户端输入指令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:add 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添加好友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39299" y="25406"/>
            <a:ext cx="1821820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i="1" u="sng">
                <a:solidFill>
                  <a:schemeClr val="bg1"/>
                </a:solidFill>
                <a:latin typeface="+mn-ea"/>
              </a:rPr>
              <a:t>客户端操作演示</a:t>
            </a:r>
            <a:endParaRPr lang="zh-CN" altLang="en-US" b="1" i="1" u="sng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597" y="4070237"/>
            <a:ext cx="10008328" cy="13147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715" y="466715"/>
            <a:ext cx="12069719" cy="13147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5000"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597" y="1798919"/>
            <a:ext cx="10790568" cy="23135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715" y="5385004"/>
            <a:ext cx="7986711" cy="12213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02411" y="652891"/>
            <a:ext cx="3521798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客户端输入指令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:flist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 查看好友列表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9684" y="3049452"/>
            <a:ext cx="4219104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客户端输入指令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:talk 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和其他用户进行对话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43422" y="5011816"/>
            <a:ext cx="3693319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第二位用户的客户端接收到对话内容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50465" y="5880084"/>
            <a:ext cx="3004027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客户端输入指令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:del 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删除好友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5245" y="89088"/>
            <a:ext cx="1821820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i="1" u="sng">
                <a:solidFill>
                  <a:schemeClr val="bg1"/>
                </a:solidFill>
                <a:latin typeface="+mn-ea"/>
              </a:rPr>
              <a:t>客户端操作演示</a:t>
            </a:r>
            <a:endParaRPr lang="zh-CN" altLang="en-US" b="1" i="1" u="sng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29084" y="431028"/>
            <a:ext cx="4925562" cy="519886"/>
          </a:xfrm>
        </p:spPr>
        <p:txBody>
          <a:bodyPr/>
          <a:lstStyle/>
          <a:p>
            <a:r>
              <a:rPr lang="zh-CN" altLang="zh-CN"/>
              <a:t>项目选题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29200" y="2068911"/>
            <a:ext cx="96362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据说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前年入围决赛的作品，九个是游戏，只有一个是非游戏类的软件。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C/C++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在黑框框的限制下，确实写一个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控制台的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游戏好像更有趣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也可行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不过，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写一些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偏向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底层的软件也是可以的，例如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年的学长写了一个编译器（一门语言）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lox++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。印象深刻。去年还有同学写了一个物理引擎，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甚至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还有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一个队伍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写了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一个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数据库。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kern="100">
              <a:solidFill>
                <a:schemeClr val="accent1">
                  <a:lumMod val="60000"/>
                  <a:lumOff val="4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如果你实在没有想法，也可以在公众号 </a:t>
            </a:r>
            <a:r>
              <a:rPr lang="en-US" altLang="zh-CN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华工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isoftware” 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里搜索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黑框框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或许能看到一些往届的作品的介绍供你参考。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就算不能标新立异，能够锻炼能力也是很不错的。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kern="100">
              <a:solidFill>
                <a:schemeClr val="accent1">
                  <a:lumMod val="60000"/>
                  <a:lumOff val="4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下面可以看看一些不完全的总结：</a:t>
            </a:r>
            <a:endParaRPr lang="zh-CN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047" y="735089"/>
            <a:ext cx="10359328" cy="8380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94" y="1963590"/>
            <a:ext cx="9883298" cy="7127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94" y="4101849"/>
            <a:ext cx="7535580" cy="192967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1666" y="3066872"/>
            <a:ext cx="7027045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客户端输入指令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:mesg 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查看用户之间单向的对话发送记录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54497" y="4959874"/>
            <a:ext cx="3004027" cy="3250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客户端输入指令</a:t>
            </a:r>
            <a:r>
              <a:rPr lang="en-US" altLang="zh-CN">
                <a:solidFill>
                  <a:schemeClr val="bg1"/>
                </a:solidFill>
                <a:latin typeface="+mn-ea"/>
              </a:rPr>
              <a:t>:del </a:t>
            </a:r>
            <a:r>
              <a:rPr lang="zh-CN" altLang="en-US">
                <a:solidFill>
                  <a:schemeClr val="bg1"/>
                </a:solidFill>
                <a:latin typeface="+mn-ea"/>
              </a:rPr>
              <a:t>用户退出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5047" y="249085"/>
            <a:ext cx="1821820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i="1" u="sng">
                <a:solidFill>
                  <a:schemeClr val="bg1"/>
                </a:solidFill>
                <a:latin typeface="+mn-ea"/>
              </a:rPr>
              <a:t>客户端操作演示</a:t>
            </a:r>
            <a:endParaRPr lang="zh-CN" altLang="en-US" b="1" i="1" u="sng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047" y="683323"/>
            <a:ext cx="10450868" cy="57630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5047" y="249085"/>
            <a:ext cx="1400058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i="1" u="sng">
                <a:solidFill>
                  <a:schemeClr val="bg1"/>
                </a:solidFill>
                <a:latin typeface="+mn-ea"/>
              </a:rPr>
              <a:t>服务器画面</a:t>
            </a:r>
            <a:endParaRPr lang="zh-CN" altLang="en-US" b="1" i="1" u="sng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3018772" y="4759389"/>
            <a:ext cx="6154453" cy="1608849"/>
          </a:xfrm>
          <a:prstGeom prst="ellipse">
            <a:avLst/>
          </a:prstGeom>
          <a:noFill/>
          <a:ln w="28575">
            <a:gradFill>
              <a:gsLst>
                <a:gs pos="41000">
                  <a:schemeClr val="accent1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697665" y="4838840"/>
            <a:ext cx="6796667" cy="1776731"/>
          </a:xfrm>
          <a:prstGeom prst="ellipse">
            <a:avLst/>
          </a:prstGeom>
          <a:noFill/>
          <a:ln w="28575">
            <a:gradFill>
              <a:gsLst>
                <a:gs pos="34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76215" y="4860926"/>
            <a:ext cx="7639569" cy="1997073"/>
          </a:xfrm>
          <a:prstGeom prst="ellipse">
            <a:avLst/>
          </a:prstGeom>
          <a:noFill/>
          <a:ln w="28575">
            <a:gradFill>
              <a:gsLst>
                <a:gs pos="22000">
                  <a:schemeClr val="accent1">
                    <a:alpha val="0"/>
                  </a:schemeClr>
                </a:gs>
                <a:gs pos="100000">
                  <a:schemeClr val="accent1">
                    <a:alpha val="49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4" name="5月20日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01552" y="119971"/>
            <a:ext cx="10588891" cy="6618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dirty="0"/>
              <a:t>03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实现原理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实现原理</a:t>
            </a:r>
            <a:endParaRPr lang="zh-CN" altLang="en-US" dirty="0"/>
          </a:p>
        </p:txBody>
      </p:sp>
      <p:sp>
        <p:nvSpPr>
          <p:cNvPr id="4" name="菱形 3"/>
          <p:cNvSpPr/>
          <p:nvPr/>
        </p:nvSpPr>
        <p:spPr>
          <a:xfrm>
            <a:off x="2990850" y="3328575"/>
            <a:ext cx="6210300" cy="2080372"/>
          </a:xfrm>
          <a:prstGeom prst="diamond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2726581" y="3014663"/>
            <a:ext cx="6738838" cy="2257426"/>
          </a:xfrm>
          <a:prstGeom prst="diamond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 w="222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 defTabSz="457200"/>
            <a:endParaRPr lang="zh-CN" altLang="en-US" sz="16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219450" y="3179768"/>
            <a:ext cx="5753100" cy="1927216"/>
          </a:xfrm>
          <a:prstGeom prst="diamond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 w="2222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 defTabSz="457200"/>
            <a:endParaRPr lang="zh-CN" altLang="en-US" sz="16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1646093" y="2652713"/>
            <a:ext cx="8899814" cy="2981326"/>
          </a:xfrm>
          <a:prstGeom prst="diamond">
            <a:avLst/>
          </a:prstGeom>
          <a:noFill/>
          <a:ln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3549800" y="1649790"/>
            <a:ext cx="1988678" cy="1393745"/>
          </a:xfrm>
          <a:prstGeom prst="roundRect">
            <a:avLst>
              <a:gd name="adj" fmla="val 12189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615063" y="1884769"/>
            <a:ext cx="1859761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未来荧黑 Normal Medium" panose="020B0400000000000000" pitchFamily="34" charset="-122"/>
                <a:ea typeface="未来荧黑 Normal Medium" panose="020B0400000000000000" pitchFamily="34" charset="-122"/>
              </a:defRPr>
            </a:lvl1pPr>
          </a:lstStyle>
          <a:p>
            <a:r>
              <a:rPr lang="en-US" altLang="zh-CN" b="1">
                <a:latin typeface="+mj-ea"/>
                <a:ea typeface="+mj-ea"/>
              </a:rPr>
              <a:t>2.Socket </a:t>
            </a:r>
            <a:endParaRPr lang="en-US" altLang="zh-CN" b="1">
              <a:latin typeface="+mj-ea"/>
              <a:ea typeface="+mj-ea"/>
            </a:endParaRPr>
          </a:p>
          <a:p>
            <a:r>
              <a:rPr lang="zh-CN" altLang="en-US" b="1">
                <a:latin typeface="+mj-ea"/>
                <a:ea typeface="+mj-ea"/>
              </a:rPr>
              <a:t>模拟</a:t>
            </a:r>
            <a:r>
              <a:rPr lang="en-US" altLang="zh-CN" b="1">
                <a:latin typeface="+mj-ea"/>
                <a:ea typeface="+mj-ea"/>
              </a:rPr>
              <a:t>C/V</a:t>
            </a:r>
            <a:r>
              <a:rPr lang="zh-CN" altLang="en-US" b="1">
                <a:latin typeface="+mj-ea"/>
                <a:ea typeface="+mj-ea"/>
              </a:rPr>
              <a:t>模型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842130" y="2482895"/>
            <a:ext cx="1929022" cy="1393745"/>
          </a:xfrm>
          <a:prstGeom prst="roundRect">
            <a:avLst>
              <a:gd name="adj" fmla="val 12189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95462" y="2975077"/>
            <a:ext cx="1925207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未来荧黑 Normal Medium" panose="020B0400000000000000" pitchFamily="34" charset="-122"/>
                <a:ea typeface="未来荧黑 Normal Medium" panose="020B0400000000000000" pitchFamily="34" charset="-122"/>
              </a:defRPr>
            </a:lvl1pPr>
          </a:lstStyle>
          <a:p>
            <a:r>
              <a:rPr lang="en-US" altLang="zh-CN" b="1">
                <a:latin typeface="+mj-ea"/>
                <a:ea typeface="+mj-ea"/>
              </a:rPr>
              <a:t>1.Socket</a:t>
            </a:r>
            <a:r>
              <a:rPr lang="zh-CN" altLang="en-US" b="1">
                <a:latin typeface="+mj-ea"/>
                <a:ea typeface="+mj-ea"/>
              </a:rPr>
              <a:t>简介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6653524" y="1707891"/>
            <a:ext cx="2612657" cy="1393745"/>
          </a:xfrm>
          <a:prstGeom prst="roundRect">
            <a:avLst>
              <a:gd name="adj" fmla="val 12189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739401" y="1884769"/>
            <a:ext cx="2431756" cy="7386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未来荧黑 Normal Medium" panose="020B0400000000000000" pitchFamily="34" charset="-122"/>
                <a:ea typeface="未来荧黑 Normal Medium" panose="020B0400000000000000" pitchFamily="34" charset="-122"/>
              </a:defRPr>
            </a:lvl1pPr>
          </a:lstStyle>
          <a:p>
            <a:r>
              <a:rPr lang="en-US" altLang="zh-CN" b="1">
                <a:latin typeface="+mj-ea"/>
                <a:ea typeface="+mj-ea"/>
              </a:rPr>
              <a:t>4.</a:t>
            </a:r>
            <a:r>
              <a:rPr lang="zh-CN" altLang="en-US" b="1">
                <a:latin typeface="+mj-ea"/>
                <a:ea typeface="+mj-ea"/>
              </a:rPr>
              <a:t>客户端和服务器</a:t>
            </a:r>
            <a:endParaRPr lang="en-US" altLang="zh-CN" b="1">
              <a:latin typeface="+mj-ea"/>
              <a:ea typeface="+mj-ea"/>
            </a:endParaRPr>
          </a:p>
          <a:p>
            <a:r>
              <a:rPr lang="zh-CN" altLang="en-US" b="1">
                <a:latin typeface="+mj-ea"/>
                <a:ea typeface="+mj-ea"/>
              </a:rPr>
              <a:t>之间的传输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9685117" y="2482895"/>
            <a:ext cx="2149997" cy="1393745"/>
          </a:xfrm>
          <a:prstGeom prst="roundRect">
            <a:avLst>
              <a:gd name="adj" fmla="val 12189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712517" y="2916970"/>
            <a:ext cx="2123979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未来荧黑 Normal Medium" panose="020B0400000000000000" pitchFamily="34" charset="-122"/>
                <a:ea typeface="未来荧黑 Normal Medium" panose="020B0400000000000000" pitchFamily="34" charset="-122"/>
              </a:defRPr>
            </a:lvl1pPr>
          </a:lstStyle>
          <a:p>
            <a:r>
              <a:rPr lang="en-US" altLang="zh-CN" b="1">
                <a:latin typeface="+mj-ea"/>
                <a:ea typeface="+mj-ea"/>
              </a:rPr>
              <a:t>5.</a:t>
            </a:r>
            <a:r>
              <a:rPr lang="zh-CN" altLang="en-US" b="1">
                <a:latin typeface="+mj-ea"/>
                <a:ea typeface="+mj-ea"/>
              </a:rPr>
              <a:t>好友管理模块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2448741" y="5162178"/>
            <a:ext cx="1830210" cy="1393745"/>
          </a:xfrm>
          <a:prstGeom prst="roundRect">
            <a:avLst>
              <a:gd name="adj" fmla="val 12189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567161" y="5503447"/>
            <a:ext cx="1690981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zh-CN" altLang="en-US" sz="2400" b="1">
                <a:solidFill>
                  <a:schemeClr val="bg1"/>
                </a:solidFill>
                <a:latin typeface="+mj-ea"/>
                <a:ea typeface="+mj-ea"/>
              </a:rPr>
              <a:t>客户端输入处理流程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8127546" y="5162178"/>
            <a:ext cx="1541418" cy="1393745"/>
          </a:xfrm>
          <a:prstGeom prst="roundRect">
            <a:avLst>
              <a:gd name="adj" fmla="val 12189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281099" y="5635313"/>
            <a:ext cx="1234312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latin typeface="未来荧黑 Normal Medium" panose="020B0400000000000000" pitchFamily="34" charset="-122"/>
                <a:ea typeface="未来荧黑 Normal Medium" panose="020B0400000000000000" pitchFamily="34" charset="-122"/>
              </a:defRPr>
            </a:lvl1pPr>
          </a:lstStyle>
          <a:p>
            <a:r>
              <a:rPr lang="en-US" altLang="zh-CN" b="1">
                <a:latin typeface="+mj-ea"/>
                <a:ea typeface="+mj-ea"/>
              </a:rPr>
              <a:t>6.UI</a:t>
            </a:r>
            <a:r>
              <a:rPr lang="zh-CN" altLang="en-US" b="1">
                <a:latin typeface="+mj-ea"/>
                <a:ea typeface="+mj-ea"/>
              </a:rPr>
              <a:t>模块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47" name="任意多边形: 形状 46"/>
          <p:cNvSpPr/>
          <p:nvPr/>
        </p:nvSpPr>
        <p:spPr>
          <a:xfrm>
            <a:off x="0" y="512764"/>
            <a:ext cx="12192000" cy="6345237"/>
          </a:xfrm>
          <a:custGeom>
            <a:avLst/>
            <a:gdLst>
              <a:gd name="connsiteX0" fmla="*/ 6096000 w 12192000"/>
              <a:gd name="connsiteY0" fmla="*/ 0 h 6345237"/>
              <a:gd name="connsiteX1" fmla="*/ 12192000 w 12192000"/>
              <a:gd name="connsiteY1" fmla="*/ 2042084 h 6345237"/>
              <a:gd name="connsiteX2" fmla="*/ 12192000 w 12192000"/>
              <a:gd name="connsiteY2" fmla="*/ 5233263 h 6345237"/>
              <a:gd name="connsiteX3" fmla="*/ 8872549 w 12192000"/>
              <a:gd name="connsiteY3" fmla="*/ 6345237 h 6345237"/>
              <a:gd name="connsiteX4" fmla="*/ 3319452 w 12192000"/>
              <a:gd name="connsiteY4" fmla="*/ 6345237 h 6345237"/>
              <a:gd name="connsiteX5" fmla="*/ 0 w 12192000"/>
              <a:gd name="connsiteY5" fmla="*/ 5233263 h 6345237"/>
              <a:gd name="connsiteX6" fmla="*/ 0 w 12192000"/>
              <a:gd name="connsiteY6" fmla="*/ 2042084 h 634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345237">
                <a:moveTo>
                  <a:pt x="6096000" y="0"/>
                </a:moveTo>
                <a:lnTo>
                  <a:pt x="12192000" y="2042084"/>
                </a:lnTo>
                <a:lnTo>
                  <a:pt x="12192000" y="5233263"/>
                </a:lnTo>
                <a:lnTo>
                  <a:pt x="8872549" y="6345237"/>
                </a:lnTo>
                <a:lnTo>
                  <a:pt x="3319452" y="6345237"/>
                </a:lnTo>
                <a:lnTo>
                  <a:pt x="0" y="5233263"/>
                </a:lnTo>
                <a:lnTo>
                  <a:pt x="0" y="2042084"/>
                </a:lnTo>
                <a:close/>
              </a:path>
            </a:pathLst>
          </a:custGeom>
          <a:noFill/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3410" y="3482320"/>
            <a:ext cx="6184648" cy="11338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7200" b="1">
                <a:gradFill flip="none" rotWithShape="1">
                  <a:gsLst>
                    <a:gs pos="100000">
                      <a:schemeClr val="accent6">
                        <a:lumMod val="20000"/>
                        <a:lumOff val="80000"/>
                      </a:schemeClr>
                    </a:gs>
                    <a:gs pos="0">
                      <a:schemeClr val="accent5"/>
                    </a:gs>
                    <a:gs pos="31000">
                      <a:schemeClr val="accent1"/>
                    </a:gs>
                    <a:gs pos="84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ea"/>
                <a:ea typeface="+mj-ea"/>
              </a:rPr>
              <a:t>V</a:t>
            </a:r>
            <a:r>
              <a:rPr lang="en-US" altLang="zh-CN" sz="7200" b="1">
                <a:gradFill flip="none" rotWithShape="1">
                  <a:gsLst>
                    <a:gs pos="100000">
                      <a:schemeClr val="accent6">
                        <a:lumMod val="20000"/>
                        <a:lumOff val="80000"/>
                      </a:schemeClr>
                    </a:gs>
                    <a:gs pos="0">
                      <a:schemeClr val="accent5"/>
                    </a:gs>
                    <a:gs pos="31000">
                      <a:schemeClr val="accent1"/>
                    </a:gs>
                    <a:gs pos="84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ea"/>
                <a:ea typeface="+mj-ea"/>
              </a:rPr>
              <a:t>alChat</a:t>
            </a:r>
            <a:endParaRPr lang="en-US" sz="7200" b="1" dirty="0">
              <a:gradFill flip="none" rotWithShape="1">
                <a:gsLst>
                  <a:gs pos="100000">
                    <a:schemeClr val="accent6">
                      <a:lumMod val="20000"/>
                      <a:lumOff val="80000"/>
                    </a:schemeClr>
                  </a:gs>
                  <a:gs pos="0">
                    <a:schemeClr val="accent5"/>
                  </a:gs>
                  <a:gs pos="31000">
                    <a:schemeClr val="accent1"/>
                  </a:gs>
                  <a:gs pos="84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>
                <a:outerShdw blurRad="317500" dist="127000" dir="5400000" algn="t" rotWithShape="0">
                  <a:schemeClr val="accent1">
                    <a:alpha val="6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Socket</a:t>
            </a:r>
            <a:r>
              <a:rPr lang="zh-CN" altLang="en-US"/>
              <a:t>简介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8016" y="1619195"/>
            <a:ext cx="104143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>
                <a:solidFill>
                  <a:srgbClr val="139651"/>
                </a:solidFill>
                <a:effectLst/>
                <a:latin typeface="Söhne"/>
              </a:rPr>
              <a:t>Socket</a:t>
            </a:r>
            <a:r>
              <a:rPr lang="zh-CN" altLang="en-US" b="0" i="0">
                <a:solidFill>
                  <a:srgbClr val="139651"/>
                </a:solidFill>
                <a:effectLst/>
                <a:latin typeface="Söhne"/>
              </a:rPr>
              <a:t>（套接字）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是计算机网络中用于实现通信的一种机制。它允许不同计算机上的程序通过网络进行数据交换。</a:t>
            </a:r>
            <a:r>
              <a:rPr lang="en-US" altLang="zh-CN" b="0" i="0">
                <a:solidFill>
                  <a:srgbClr val="D1D5DB"/>
                </a:solidFill>
                <a:effectLst/>
                <a:latin typeface="Söhne"/>
              </a:rPr>
              <a:t>Socket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提供了一组接口，用于建立网络连接、发送和接收数据。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zh-CN" altLang="en-US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在网络通信中，</a:t>
            </a:r>
            <a:r>
              <a:rPr lang="en-US" altLang="zh-CN" b="0" i="0">
                <a:solidFill>
                  <a:srgbClr val="D1D5DB"/>
                </a:solidFill>
                <a:effectLst/>
                <a:latin typeface="Söhne"/>
              </a:rPr>
              <a:t>Socket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通常被视为</a:t>
            </a:r>
            <a:r>
              <a:rPr lang="zh-CN" altLang="en-US" b="0" i="0">
                <a:solidFill>
                  <a:srgbClr val="139651"/>
                </a:solidFill>
                <a:effectLst/>
                <a:latin typeface="Söhne"/>
              </a:rPr>
              <a:t>一种抽象层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，它隐藏了底层网络细节，使程序员能够以简洁的方式进行网络编程。使用</a:t>
            </a:r>
            <a:r>
              <a:rPr lang="en-US" altLang="zh-CN" b="0" i="0">
                <a:solidFill>
                  <a:srgbClr val="D1D5DB"/>
                </a:solidFill>
                <a:effectLst/>
                <a:latin typeface="Söhne"/>
              </a:rPr>
              <a:t>Socket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，开发人员可以创建客户端和服务器程序，实现不同计算机之间的双向通信。</a:t>
            </a:r>
            <a:endParaRPr lang="en-US" altLang="zh-CN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zh-CN" altLang="en-US" b="0" i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zh-CN" b="0" i="0">
                <a:solidFill>
                  <a:srgbClr val="D1D5DB"/>
                </a:solidFill>
                <a:effectLst/>
                <a:latin typeface="Söhne"/>
              </a:rPr>
              <a:t>Socket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也分不同类别，比较常用的是：</a:t>
            </a:r>
            <a:r>
              <a:rPr lang="zh-CN" altLang="en-US">
                <a:solidFill>
                  <a:srgbClr val="139651"/>
                </a:solidFill>
                <a:latin typeface="Söhne"/>
              </a:rPr>
              <a:t>流式套接字（</a:t>
            </a:r>
            <a:r>
              <a:rPr lang="en-US" altLang="zh-CN">
                <a:solidFill>
                  <a:srgbClr val="139651"/>
                </a:solidFill>
                <a:latin typeface="Söhne"/>
              </a:rPr>
              <a:t>SOCK_STREAM</a:t>
            </a:r>
            <a:r>
              <a:rPr lang="zh-CN" altLang="en-US">
                <a:solidFill>
                  <a:srgbClr val="139651"/>
                </a:solidFill>
                <a:latin typeface="Söhne"/>
              </a:rPr>
              <a:t>）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使用</a:t>
            </a:r>
            <a:r>
              <a:rPr lang="en-US" altLang="zh-CN">
                <a:solidFill>
                  <a:srgbClr val="139651"/>
                </a:solidFill>
                <a:latin typeface="Söhne"/>
              </a:rPr>
              <a:t>TCP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（传输控制协议），</a:t>
            </a:r>
            <a:r>
              <a:rPr lang="zh-CN" altLang="en-US">
                <a:solidFill>
                  <a:srgbClr val="139651"/>
                </a:solidFill>
                <a:latin typeface="Söhne"/>
              </a:rPr>
              <a:t>数据报套接字</a:t>
            </a:r>
            <a:r>
              <a:rPr lang="en-US" altLang="zh-CN">
                <a:solidFill>
                  <a:srgbClr val="139651"/>
                </a:solidFill>
                <a:latin typeface="Söhne"/>
              </a:rPr>
              <a:t>(SOCK_ DGRAM</a:t>
            </a:r>
            <a:r>
              <a:rPr lang="zh-CN" altLang="en-US">
                <a:solidFill>
                  <a:srgbClr val="139651"/>
                </a:solidFill>
                <a:latin typeface="Söhne"/>
              </a:rPr>
              <a:t>）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使用</a:t>
            </a:r>
            <a:r>
              <a:rPr lang="en-US" altLang="zh-CN">
                <a:solidFill>
                  <a:srgbClr val="D1D5DB"/>
                </a:solidFill>
                <a:latin typeface="Söhne"/>
              </a:rPr>
              <a:t>UDP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（用户数据报协议）作为传输协议。本项目使用的是流式套接字，即</a:t>
            </a:r>
            <a:r>
              <a:rPr lang="en-US" altLang="zh-CN">
                <a:solidFill>
                  <a:srgbClr val="D1D5DB"/>
                </a:solidFill>
                <a:latin typeface="Söhne"/>
              </a:rPr>
              <a:t>TCP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协议。</a:t>
            </a:r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37" y="1506255"/>
            <a:ext cx="8528424" cy="4026974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633219" y="445777"/>
            <a:ext cx="4925562" cy="519886"/>
          </a:xfrm>
        </p:spPr>
        <p:txBody>
          <a:bodyPr/>
          <a:lstStyle/>
          <a:p>
            <a:r>
              <a:rPr lang="en-US" altLang="zh-CN"/>
              <a:t>Socket</a:t>
            </a:r>
            <a:r>
              <a:rPr lang="zh-CN" altLang="en-US"/>
              <a:t>简介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5152" y="452757"/>
            <a:ext cx="5447960" cy="519886"/>
          </a:xfrm>
        </p:spPr>
        <p:txBody>
          <a:bodyPr/>
          <a:lstStyle/>
          <a:p>
            <a:r>
              <a:rPr lang="en-US" altLang="zh-CN"/>
              <a:t>Socket </a:t>
            </a:r>
            <a:r>
              <a:rPr lang="zh-CN" altLang="en-US"/>
              <a:t>模拟</a:t>
            </a:r>
            <a:r>
              <a:rPr lang="en-US" altLang="zh-CN"/>
              <a:t>C/V</a:t>
            </a:r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99" y="1373413"/>
            <a:ext cx="4571529" cy="46958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34" y="1276129"/>
            <a:ext cx="5244844" cy="2238806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336158" y="3891377"/>
            <a:ext cx="3937987" cy="2177895"/>
            <a:chOff x="863258" y="3941003"/>
            <a:chExt cx="3937987" cy="2177895"/>
          </a:xfrm>
        </p:grpSpPr>
        <p:sp>
          <p:nvSpPr>
            <p:cNvPr id="3" name="任意多边形: 形状 2"/>
            <p:cNvSpPr/>
            <p:nvPr/>
          </p:nvSpPr>
          <p:spPr bwMode="auto">
            <a:xfrm rot="19983584" flipH="1">
              <a:off x="1234829" y="3963682"/>
              <a:ext cx="1423384" cy="945371"/>
            </a:xfrm>
            <a:custGeom>
              <a:avLst/>
              <a:gdLst>
                <a:gd name="T0" fmla="*/ 480 w 499"/>
                <a:gd name="T1" fmla="*/ 72 h 312"/>
                <a:gd name="T2" fmla="*/ 457 w 499"/>
                <a:gd name="T3" fmla="*/ 18 h 312"/>
                <a:gd name="T4" fmla="*/ 443 w 499"/>
                <a:gd name="T5" fmla="*/ 54 h 312"/>
                <a:gd name="T6" fmla="*/ 91 w 499"/>
                <a:gd name="T7" fmla="*/ 172 h 312"/>
                <a:gd name="T8" fmla="*/ 54 w 499"/>
                <a:gd name="T9" fmla="*/ 295 h 312"/>
                <a:gd name="T10" fmla="*/ 1 w 499"/>
                <a:gd name="T11" fmla="*/ 295 h 312"/>
                <a:gd name="T12" fmla="*/ 0 w 499"/>
                <a:gd name="T13" fmla="*/ 312 h 312"/>
                <a:gd name="T14" fmla="*/ 54 w 499"/>
                <a:gd name="T15" fmla="*/ 312 h 312"/>
                <a:gd name="T16" fmla="*/ 54 w 499"/>
                <a:gd name="T17" fmla="*/ 312 h 312"/>
                <a:gd name="T18" fmla="*/ 129 w 499"/>
                <a:gd name="T19" fmla="*/ 312 h 312"/>
                <a:gd name="T20" fmla="*/ 130 w 499"/>
                <a:gd name="T21" fmla="*/ 302 h 312"/>
                <a:gd name="T22" fmla="*/ 157 w 499"/>
                <a:gd name="T23" fmla="*/ 210 h 312"/>
                <a:gd name="T24" fmla="*/ 413 w 499"/>
                <a:gd name="T25" fmla="*/ 123 h 312"/>
                <a:gd name="T26" fmla="*/ 399 w 499"/>
                <a:gd name="T27" fmla="*/ 158 h 312"/>
                <a:gd name="T28" fmla="*/ 446 w 499"/>
                <a:gd name="T29" fmla="*/ 141 h 312"/>
                <a:gd name="T30" fmla="*/ 499 w 499"/>
                <a:gd name="T31" fmla="*/ 121 h 312"/>
                <a:gd name="T32" fmla="*/ 480 w 499"/>
                <a:gd name="T33" fmla="*/ 72 h 312"/>
                <a:gd name="connsiteX0" fmla="*/ 9599 w 9980"/>
                <a:gd name="connsiteY0" fmla="*/ 1731 h 9423"/>
                <a:gd name="connsiteX1" fmla="*/ 9138 w 9980"/>
                <a:gd name="connsiteY1" fmla="*/ 0 h 9423"/>
                <a:gd name="connsiteX2" fmla="*/ 8858 w 9980"/>
                <a:gd name="connsiteY2" fmla="*/ 1154 h 9423"/>
                <a:gd name="connsiteX3" fmla="*/ 1804 w 9980"/>
                <a:gd name="connsiteY3" fmla="*/ 4936 h 9423"/>
                <a:gd name="connsiteX4" fmla="*/ 1062 w 9980"/>
                <a:gd name="connsiteY4" fmla="*/ 8878 h 9423"/>
                <a:gd name="connsiteX5" fmla="*/ 0 w 9980"/>
                <a:gd name="connsiteY5" fmla="*/ 8878 h 9423"/>
                <a:gd name="connsiteX6" fmla="*/ 1062 w 9980"/>
                <a:gd name="connsiteY6" fmla="*/ 9423 h 9423"/>
                <a:gd name="connsiteX7" fmla="*/ 1062 w 9980"/>
                <a:gd name="connsiteY7" fmla="*/ 9423 h 9423"/>
                <a:gd name="connsiteX8" fmla="*/ 2565 w 9980"/>
                <a:gd name="connsiteY8" fmla="*/ 9423 h 9423"/>
                <a:gd name="connsiteX9" fmla="*/ 2585 w 9980"/>
                <a:gd name="connsiteY9" fmla="*/ 9102 h 9423"/>
                <a:gd name="connsiteX10" fmla="*/ 3126 w 9980"/>
                <a:gd name="connsiteY10" fmla="*/ 6154 h 9423"/>
                <a:gd name="connsiteX11" fmla="*/ 8257 w 9980"/>
                <a:gd name="connsiteY11" fmla="*/ 3365 h 9423"/>
                <a:gd name="connsiteX12" fmla="*/ 7976 w 9980"/>
                <a:gd name="connsiteY12" fmla="*/ 4487 h 9423"/>
                <a:gd name="connsiteX13" fmla="*/ 8918 w 9980"/>
                <a:gd name="connsiteY13" fmla="*/ 3942 h 9423"/>
                <a:gd name="connsiteX14" fmla="*/ 9980 w 9980"/>
                <a:gd name="connsiteY14" fmla="*/ 3301 h 9423"/>
                <a:gd name="connsiteX15" fmla="*/ 9599 w 9980"/>
                <a:gd name="connsiteY15" fmla="*/ 1731 h 9423"/>
                <a:gd name="connsiteX0-1" fmla="*/ 8554 w 8936"/>
                <a:gd name="connsiteY0-2" fmla="*/ 1837 h 10000"/>
                <a:gd name="connsiteX1-3" fmla="*/ 8092 w 8936"/>
                <a:gd name="connsiteY1-4" fmla="*/ 0 h 10000"/>
                <a:gd name="connsiteX2-5" fmla="*/ 7812 w 8936"/>
                <a:gd name="connsiteY2-6" fmla="*/ 1225 h 10000"/>
                <a:gd name="connsiteX3-7" fmla="*/ 744 w 8936"/>
                <a:gd name="connsiteY3-8" fmla="*/ 5238 h 10000"/>
                <a:gd name="connsiteX4-9" fmla="*/ 0 w 8936"/>
                <a:gd name="connsiteY4-10" fmla="*/ 9422 h 10000"/>
                <a:gd name="connsiteX5-11" fmla="*/ 0 w 8936"/>
                <a:gd name="connsiteY5-12" fmla="*/ 10000 h 10000"/>
                <a:gd name="connsiteX6-13" fmla="*/ 0 w 8936"/>
                <a:gd name="connsiteY6-14" fmla="*/ 10000 h 10000"/>
                <a:gd name="connsiteX7-15" fmla="*/ 1506 w 8936"/>
                <a:gd name="connsiteY7-16" fmla="*/ 10000 h 10000"/>
                <a:gd name="connsiteX8-17" fmla="*/ 1526 w 8936"/>
                <a:gd name="connsiteY8-18" fmla="*/ 9659 h 10000"/>
                <a:gd name="connsiteX9-19" fmla="*/ 2068 w 8936"/>
                <a:gd name="connsiteY9-20" fmla="*/ 6531 h 10000"/>
                <a:gd name="connsiteX10-21" fmla="*/ 7210 w 8936"/>
                <a:gd name="connsiteY10-22" fmla="*/ 3571 h 10000"/>
                <a:gd name="connsiteX11-23" fmla="*/ 6928 w 8936"/>
                <a:gd name="connsiteY11-24" fmla="*/ 4762 h 10000"/>
                <a:gd name="connsiteX12-25" fmla="*/ 7872 w 8936"/>
                <a:gd name="connsiteY12-26" fmla="*/ 4183 h 10000"/>
                <a:gd name="connsiteX13-27" fmla="*/ 8936 w 8936"/>
                <a:gd name="connsiteY13-28" fmla="*/ 3503 h 10000"/>
                <a:gd name="connsiteX14-29" fmla="*/ 8554 w 8936"/>
                <a:gd name="connsiteY14-30" fmla="*/ 1837 h 10000"/>
                <a:gd name="connsiteX0-31" fmla="*/ 9573 w 10000"/>
                <a:gd name="connsiteY0-32" fmla="*/ 1837 h 10000"/>
                <a:gd name="connsiteX1-33" fmla="*/ 9056 w 10000"/>
                <a:gd name="connsiteY1-34" fmla="*/ 0 h 10000"/>
                <a:gd name="connsiteX2-35" fmla="*/ 8742 w 10000"/>
                <a:gd name="connsiteY2-36" fmla="*/ 1225 h 10000"/>
                <a:gd name="connsiteX3-37" fmla="*/ 833 w 10000"/>
                <a:gd name="connsiteY3-38" fmla="*/ 5238 h 10000"/>
                <a:gd name="connsiteX4-39" fmla="*/ 0 w 10000"/>
                <a:gd name="connsiteY4-40" fmla="*/ 9422 h 10000"/>
                <a:gd name="connsiteX5-41" fmla="*/ 0 w 10000"/>
                <a:gd name="connsiteY5-42" fmla="*/ 10000 h 10000"/>
                <a:gd name="connsiteX6-43" fmla="*/ 0 w 10000"/>
                <a:gd name="connsiteY6-44" fmla="*/ 10000 h 10000"/>
                <a:gd name="connsiteX7-45" fmla="*/ 846 w 10000"/>
                <a:gd name="connsiteY7-46" fmla="*/ 9974 h 10000"/>
                <a:gd name="connsiteX8-47" fmla="*/ 1685 w 10000"/>
                <a:gd name="connsiteY8-48" fmla="*/ 10000 h 10000"/>
                <a:gd name="connsiteX9-49" fmla="*/ 1708 w 10000"/>
                <a:gd name="connsiteY9-50" fmla="*/ 9659 h 10000"/>
                <a:gd name="connsiteX10-51" fmla="*/ 2314 w 10000"/>
                <a:gd name="connsiteY10-52" fmla="*/ 6531 h 10000"/>
                <a:gd name="connsiteX11-53" fmla="*/ 8068 w 10000"/>
                <a:gd name="connsiteY11-54" fmla="*/ 3571 h 10000"/>
                <a:gd name="connsiteX12-55" fmla="*/ 7753 w 10000"/>
                <a:gd name="connsiteY12-56" fmla="*/ 4762 h 10000"/>
                <a:gd name="connsiteX13-57" fmla="*/ 8809 w 10000"/>
                <a:gd name="connsiteY13-58" fmla="*/ 4183 h 10000"/>
                <a:gd name="connsiteX14-59" fmla="*/ 10000 w 10000"/>
                <a:gd name="connsiteY14-60" fmla="*/ 3503 h 10000"/>
                <a:gd name="connsiteX15-61" fmla="*/ 9573 w 10000"/>
                <a:gd name="connsiteY15-62" fmla="*/ 1837 h 10000"/>
                <a:gd name="connsiteX0-63" fmla="*/ 9573 w 10000"/>
                <a:gd name="connsiteY0-64" fmla="*/ 1837 h 10000"/>
                <a:gd name="connsiteX1-65" fmla="*/ 9056 w 10000"/>
                <a:gd name="connsiteY1-66" fmla="*/ 0 h 10000"/>
                <a:gd name="connsiteX2-67" fmla="*/ 8742 w 10000"/>
                <a:gd name="connsiteY2-68" fmla="*/ 1225 h 10000"/>
                <a:gd name="connsiteX3-69" fmla="*/ 833 w 10000"/>
                <a:gd name="connsiteY3-70" fmla="*/ 5238 h 10000"/>
                <a:gd name="connsiteX4-71" fmla="*/ 0 w 10000"/>
                <a:gd name="connsiteY4-72" fmla="*/ 9422 h 10000"/>
                <a:gd name="connsiteX5-73" fmla="*/ 0 w 10000"/>
                <a:gd name="connsiteY5-74" fmla="*/ 10000 h 10000"/>
                <a:gd name="connsiteX6-75" fmla="*/ 0 w 10000"/>
                <a:gd name="connsiteY6-76" fmla="*/ 10000 h 10000"/>
                <a:gd name="connsiteX7-77" fmla="*/ 898 w 10000"/>
                <a:gd name="connsiteY7-78" fmla="*/ 9085 h 10000"/>
                <a:gd name="connsiteX8-79" fmla="*/ 1685 w 10000"/>
                <a:gd name="connsiteY8-80" fmla="*/ 10000 h 10000"/>
                <a:gd name="connsiteX9-81" fmla="*/ 1708 w 10000"/>
                <a:gd name="connsiteY9-82" fmla="*/ 9659 h 10000"/>
                <a:gd name="connsiteX10-83" fmla="*/ 2314 w 10000"/>
                <a:gd name="connsiteY10-84" fmla="*/ 6531 h 10000"/>
                <a:gd name="connsiteX11-85" fmla="*/ 8068 w 10000"/>
                <a:gd name="connsiteY11-86" fmla="*/ 3571 h 10000"/>
                <a:gd name="connsiteX12-87" fmla="*/ 7753 w 10000"/>
                <a:gd name="connsiteY12-88" fmla="*/ 4762 h 10000"/>
                <a:gd name="connsiteX13-89" fmla="*/ 8809 w 10000"/>
                <a:gd name="connsiteY13-90" fmla="*/ 4183 h 10000"/>
                <a:gd name="connsiteX14-91" fmla="*/ 10000 w 10000"/>
                <a:gd name="connsiteY14-92" fmla="*/ 3503 h 10000"/>
                <a:gd name="connsiteX15-93" fmla="*/ 9573 w 10000"/>
                <a:gd name="connsiteY15-94" fmla="*/ 1837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61" y="connsiteY15-62"/>
                </a:cxn>
              </a:cxnLst>
              <a:rect l="l" t="t" r="r" b="b"/>
              <a:pathLst>
                <a:path w="10000" h="10000">
                  <a:moveTo>
                    <a:pt x="9573" y="1837"/>
                  </a:moveTo>
                  <a:lnTo>
                    <a:pt x="9056" y="0"/>
                  </a:lnTo>
                  <a:cubicBezTo>
                    <a:pt x="8951" y="408"/>
                    <a:pt x="8846" y="817"/>
                    <a:pt x="8742" y="1225"/>
                  </a:cubicBezTo>
                  <a:cubicBezTo>
                    <a:pt x="5844" y="-612"/>
                    <a:pt x="2451" y="1020"/>
                    <a:pt x="833" y="5238"/>
                  </a:cubicBezTo>
                  <a:cubicBezTo>
                    <a:pt x="338" y="6565"/>
                    <a:pt x="67" y="7993"/>
                    <a:pt x="0" y="9422"/>
                  </a:cubicBezTo>
                  <a:lnTo>
                    <a:pt x="0" y="10000"/>
                  </a:lnTo>
                  <a:lnTo>
                    <a:pt x="0" y="10000"/>
                  </a:lnTo>
                  <a:lnTo>
                    <a:pt x="898" y="9085"/>
                  </a:lnTo>
                  <a:lnTo>
                    <a:pt x="1685" y="10000"/>
                  </a:lnTo>
                  <a:cubicBezTo>
                    <a:pt x="1693" y="9886"/>
                    <a:pt x="1700" y="9773"/>
                    <a:pt x="1708" y="9659"/>
                  </a:cubicBezTo>
                  <a:cubicBezTo>
                    <a:pt x="1730" y="8572"/>
                    <a:pt x="1934" y="7517"/>
                    <a:pt x="2314" y="6531"/>
                  </a:cubicBezTo>
                  <a:cubicBezTo>
                    <a:pt x="3483" y="3435"/>
                    <a:pt x="5978" y="2245"/>
                    <a:pt x="8068" y="3571"/>
                  </a:cubicBezTo>
                  <a:lnTo>
                    <a:pt x="7753" y="4762"/>
                  </a:lnTo>
                  <a:lnTo>
                    <a:pt x="8809" y="4183"/>
                  </a:lnTo>
                  <a:lnTo>
                    <a:pt x="10000" y="3503"/>
                  </a:lnTo>
                  <a:lnTo>
                    <a:pt x="9573" y="1837"/>
                  </a:lnTo>
                  <a:close/>
                </a:path>
              </a:pathLst>
            </a:custGeom>
            <a:gradFill flip="none" rotWithShape="1">
              <a:gsLst>
                <a:gs pos="11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10800000" scaled="1"/>
              <a:tileRect/>
            </a:gradFill>
            <a:ln w="12700"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>
                      <a:lumMod val="20000"/>
                      <a:lumOff val="80000"/>
                      <a:alpha val="0"/>
                    </a:schemeClr>
                  </a:gs>
                </a:gsLst>
                <a:lin ang="9600000" scaled="0"/>
                <a:tileRect/>
              </a:gradFill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6" name="任意多边形: 形状 5"/>
            <p:cNvSpPr/>
            <p:nvPr/>
          </p:nvSpPr>
          <p:spPr bwMode="auto">
            <a:xfrm rot="19983584" flipH="1">
              <a:off x="1301735" y="5124367"/>
              <a:ext cx="1426556" cy="944905"/>
            </a:xfrm>
            <a:custGeom>
              <a:avLst/>
              <a:gdLst>
                <a:gd name="T0" fmla="*/ 20 w 499"/>
                <a:gd name="T1" fmla="*/ 240 h 313"/>
                <a:gd name="T2" fmla="*/ 42 w 499"/>
                <a:gd name="T3" fmla="*/ 294 h 313"/>
                <a:gd name="T4" fmla="*/ 57 w 499"/>
                <a:gd name="T5" fmla="*/ 259 h 313"/>
                <a:gd name="T6" fmla="*/ 408 w 499"/>
                <a:gd name="T7" fmla="*/ 141 h 313"/>
                <a:gd name="T8" fmla="*/ 445 w 499"/>
                <a:gd name="T9" fmla="*/ 18 h 313"/>
                <a:gd name="T10" fmla="*/ 499 w 499"/>
                <a:gd name="T11" fmla="*/ 18 h 313"/>
                <a:gd name="T12" fmla="*/ 499 w 499"/>
                <a:gd name="T13" fmla="*/ 0 h 313"/>
                <a:gd name="T14" fmla="*/ 446 w 499"/>
                <a:gd name="T15" fmla="*/ 0 h 313"/>
                <a:gd name="T16" fmla="*/ 446 w 499"/>
                <a:gd name="T17" fmla="*/ 0 h 313"/>
                <a:gd name="T18" fmla="*/ 370 w 499"/>
                <a:gd name="T19" fmla="*/ 0 h 313"/>
                <a:gd name="T20" fmla="*/ 370 w 499"/>
                <a:gd name="T21" fmla="*/ 11 h 313"/>
                <a:gd name="T22" fmla="*/ 343 w 499"/>
                <a:gd name="T23" fmla="*/ 103 h 313"/>
                <a:gd name="T24" fmla="*/ 86 w 499"/>
                <a:gd name="T25" fmla="*/ 189 h 313"/>
                <a:gd name="T26" fmla="*/ 101 w 499"/>
                <a:gd name="T27" fmla="*/ 154 h 313"/>
                <a:gd name="T28" fmla="*/ 53 w 499"/>
                <a:gd name="T29" fmla="*/ 172 h 313"/>
                <a:gd name="T30" fmla="*/ 0 w 499"/>
                <a:gd name="T31" fmla="*/ 192 h 313"/>
                <a:gd name="T32" fmla="*/ 20 w 499"/>
                <a:gd name="T33" fmla="*/ 240 h 313"/>
                <a:gd name="connsiteX0" fmla="*/ 401 w 10000"/>
                <a:gd name="connsiteY0" fmla="*/ 7668 h 9393"/>
                <a:gd name="connsiteX1" fmla="*/ 842 w 10000"/>
                <a:gd name="connsiteY1" fmla="*/ 9393 h 9393"/>
                <a:gd name="connsiteX2" fmla="*/ 1142 w 10000"/>
                <a:gd name="connsiteY2" fmla="*/ 8275 h 9393"/>
                <a:gd name="connsiteX3" fmla="*/ 8176 w 10000"/>
                <a:gd name="connsiteY3" fmla="*/ 4505 h 9393"/>
                <a:gd name="connsiteX4" fmla="*/ 8918 w 10000"/>
                <a:gd name="connsiteY4" fmla="*/ 575 h 9393"/>
                <a:gd name="connsiteX5" fmla="*/ 10000 w 10000"/>
                <a:gd name="connsiteY5" fmla="*/ 0 h 9393"/>
                <a:gd name="connsiteX6" fmla="*/ 8938 w 10000"/>
                <a:gd name="connsiteY6" fmla="*/ 0 h 9393"/>
                <a:gd name="connsiteX7" fmla="*/ 8938 w 10000"/>
                <a:gd name="connsiteY7" fmla="*/ 0 h 9393"/>
                <a:gd name="connsiteX8" fmla="*/ 7415 w 10000"/>
                <a:gd name="connsiteY8" fmla="*/ 0 h 9393"/>
                <a:gd name="connsiteX9" fmla="*/ 7415 w 10000"/>
                <a:gd name="connsiteY9" fmla="*/ 351 h 9393"/>
                <a:gd name="connsiteX10" fmla="*/ 6874 w 10000"/>
                <a:gd name="connsiteY10" fmla="*/ 3291 h 9393"/>
                <a:gd name="connsiteX11" fmla="*/ 1723 w 10000"/>
                <a:gd name="connsiteY11" fmla="*/ 6038 h 9393"/>
                <a:gd name="connsiteX12" fmla="*/ 2024 w 10000"/>
                <a:gd name="connsiteY12" fmla="*/ 4920 h 9393"/>
                <a:gd name="connsiteX13" fmla="*/ 1062 w 10000"/>
                <a:gd name="connsiteY13" fmla="*/ 5495 h 9393"/>
                <a:gd name="connsiteX14" fmla="*/ 0 w 10000"/>
                <a:gd name="connsiteY14" fmla="*/ 6134 h 9393"/>
                <a:gd name="connsiteX15" fmla="*/ 401 w 10000"/>
                <a:gd name="connsiteY15" fmla="*/ 7668 h 9393"/>
                <a:gd name="connsiteX0-1" fmla="*/ 401 w 8938"/>
                <a:gd name="connsiteY0-2" fmla="*/ 8164 h 10000"/>
                <a:gd name="connsiteX1-3" fmla="*/ 842 w 8938"/>
                <a:gd name="connsiteY1-4" fmla="*/ 10000 h 10000"/>
                <a:gd name="connsiteX2-5" fmla="*/ 1142 w 8938"/>
                <a:gd name="connsiteY2-6" fmla="*/ 8810 h 10000"/>
                <a:gd name="connsiteX3-7" fmla="*/ 8176 w 8938"/>
                <a:gd name="connsiteY3-8" fmla="*/ 4796 h 10000"/>
                <a:gd name="connsiteX4-9" fmla="*/ 8918 w 8938"/>
                <a:gd name="connsiteY4-10" fmla="*/ 612 h 10000"/>
                <a:gd name="connsiteX5-11" fmla="*/ 8938 w 8938"/>
                <a:gd name="connsiteY5-12" fmla="*/ 0 h 10000"/>
                <a:gd name="connsiteX6-13" fmla="*/ 8938 w 8938"/>
                <a:gd name="connsiteY6-14" fmla="*/ 0 h 10000"/>
                <a:gd name="connsiteX7-15" fmla="*/ 7415 w 8938"/>
                <a:gd name="connsiteY7-16" fmla="*/ 0 h 10000"/>
                <a:gd name="connsiteX8-17" fmla="*/ 7415 w 8938"/>
                <a:gd name="connsiteY8-18" fmla="*/ 374 h 10000"/>
                <a:gd name="connsiteX9-19" fmla="*/ 6874 w 8938"/>
                <a:gd name="connsiteY9-20" fmla="*/ 3504 h 10000"/>
                <a:gd name="connsiteX10-21" fmla="*/ 1723 w 8938"/>
                <a:gd name="connsiteY10-22" fmla="*/ 6428 h 10000"/>
                <a:gd name="connsiteX11-23" fmla="*/ 2024 w 8938"/>
                <a:gd name="connsiteY11-24" fmla="*/ 5238 h 10000"/>
                <a:gd name="connsiteX12-25" fmla="*/ 1062 w 8938"/>
                <a:gd name="connsiteY12-26" fmla="*/ 5850 h 10000"/>
                <a:gd name="connsiteX13-27" fmla="*/ 0 w 8938"/>
                <a:gd name="connsiteY13-28" fmla="*/ 6530 h 10000"/>
                <a:gd name="connsiteX14-29" fmla="*/ 401 w 8938"/>
                <a:gd name="connsiteY14-30" fmla="*/ 8164 h 10000"/>
                <a:gd name="connsiteX0-31" fmla="*/ 449 w 10000"/>
                <a:gd name="connsiteY0-32" fmla="*/ 8194 h 10030"/>
                <a:gd name="connsiteX1-33" fmla="*/ 942 w 10000"/>
                <a:gd name="connsiteY1-34" fmla="*/ 10030 h 10030"/>
                <a:gd name="connsiteX2-35" fmla="*/ 1278 w 10000"/>
                <a:gd name="connsiteY2-36" fmla="*/ 8840 h 10030"/>
                <a:gd name="connsiteX3-37" fmla="*/ 9147 w 10000"/>
                <a:gd name="connsiteY3-38" fmla="*/ 4826 h 10030"/>
                <a:gd name="connsiteX4-39" fmla="*/ 9978 w 10000"/>
                <a:gd name="connsiteY4-40" fmla="*/ 642 h 10030"/>
                <a:gd name="connsiteX5-41" fmla="*/ 10000 w 10000"/>
                <a:gd name="connsiteY5-42" fmla="*/ 30 h 10030"/>
                <a:gd name="connsiteX6-43" fmla="*/ 10000 w 10000"/>
                <a:gd name="connsiteY6-44" fmla="*/ 30 h 10030"/>
                <a:gd name="connsiteX7-45" fmla="*/ 9157 w 10000"/>
                <a:gd name="connsiteY7-46" fmla="*/ 0 h 10030"/>
                <a:gd name="connsiteX8-47" fmla="*/ 8296 w 10000"/>
                <a:gd name="connsiteY8-48" fmla="*/ 30 h 10030"/>
                <a:gd name="connsiteX9-49" fmla="*/ 8296 w 10000"/>
                <a:gd name="connsiteY9-50" fmla="*/ 404 h 10030"/>
                <a:gd name="connsiteX10-51" fmla="*/ 7691 w 10000"/>
                <a:gd name="connsiteY10-52" fmla="*/ 3534 h 10030"/>
                <a:gd name="connsiteX11-53" fmla="*/ 1928 w 10000"/>
                <a:gd name="connsiteY11-54" fmla="*/ 6458 h 10030"/>
                <a:gd name="connsiteX12-55" fmla="*/ 2264 w 10000"/>
                <a:gd name="connsiteY12-56" fmla="*/ 5268 h 10030"/>
                <a:gd name="connsiteX13-57" fmla="*/ 1188 w 10000"/>
                <a:gd name="connsiteY13-58" fmla="*/ 5880 h 10030"/>
                <a:gd name="connsiteX14-59" fmla="*/ 0 w 10000"/>
                <a:gd name="connsiteY14-60" fmla="*/ 6560 h 10030"/>
                <a:gd name="connsiteX15-61" fmla="*/ 449 w 10000"/>
                <a:gd name="connsiteY15-62" fmla="*/ 8194 h 10030"/>
                <a:gd name="connsiteX0-63" fmla="*/ 449 w 10000"/>
                <a:gd name="connsiteY0-64" fmla="*/ 8164 h 10000"/>
                <a:gd name="connsiteX1-65" fmla="*/ 942 w 10000"/>
                <a:gd name="connsiteY1-66" fmla="*/ 10000 h 10000"/>
                <a:gd name="connsiteX2-67" fmla="*/ 1278 w 10000"/>
                <a:gd name="connsiteY2-68" fmla="*/ 8810 h 10000"/>
                <a:gd name="connsiteX3-69" fmla="*/ 9147 w 10000"/>
                <a:gd name="connsiteY3-70" fmla="*/ 4796 h 10000"/>
                <a:gd name="connsiteX4-71" fmla="*/ 9978 w 10000"/>
                <a:gd name="connsiteY4-72" fmla="*/ 612 h 10000"/>
                <a:gd name="connsiteX5-73" fmla="*/ 10000 w 10000"/>
                <a:gd name="connsiteY5-74" fmla="*/ 0 h 10000"/>
                <a:gd name="connsiteX6-75" fmla="*/ 10000 w 10000"/>
                <a:gd name="connsiteY6-76" fmla="*/ 0 h 10000"/>
                <a:gd name="connsiteX7-77" fmla="*/ 9112 w 10000"/>
                <a:gd name="connsiteY7-78" fmla="*/ 881 h 10000"/>
                <a:gd name="connsiteX8-79" fmla="*/ 8296 w 10000"/>
                <a:gd name="connsiteY8-80" fmla="*/ 0 h 10000"/>
                <a:gd name="connsiteX9-81" fmla="*/ 8296 w 10000"/>
                <a:gd name="connsiteY9-82" fmla="*/ 374 h 10000"/>
                <a:gd name="connsiteX10-83" fmla="*/ 7691 w 10000"/>
                <a:gd name="connsiteY10-84" fmla="*/ 3504 h 10000"/>
                <a:gd name="connsiteX11-85" fmla="*/ 1928 w 10000"/>
                <a:gd name="connsiteY11-86" fmla="*/ 6428 h 10000"/>
                <a:gd name="connsiteX12-87" fmla="*/ 2264 w 10000"/>
                <a:gd name="connsiteY12-88" fmla="*/ 5238 h 10000"/>
                <a:gd name="connsiteX13-89" fmla="*/ 1188 w 10000"/>
                <a:gd name="connsiteY13-90" fmla="*/ 5850 h 10000"/>
                <a:gd name="connsiteX14-91" fmla="*/ 0 w 10000"/>
                <a:gd name="connsiteY14-92" fmla="*/ 6530 h 10000"/>
                <a:gd name="connsiteX15-93" fmla="*/ 449 w 10000"/>
                <a:gd name="connsiteY15-94" fmla="*/ 816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61" y="connsiteY15-62"/>
                </a:cxn>
              </a:cxnLst>
              <a:rect l="l" t="t" r="r" b="b"/>
              <a:pathLst>
                <a:path w="10000" h="10000">
                  <a:moveTo>
                    <a:pt x="449" y="8164"/>
                  </a:moveTo>
                  <a:lnTo>
                    <a:pt x="942" y="10000"/>
                  </a:lnTo>
                  <a:lnTo>
                    <a:pt x="1278" y="8810"/>
                  </a:lnTo>
                  <a:cubicBezTo>
                    <a:pt x="4147" y="10646"/>
                    <a:pt x="7557" y="8980"/>
                    <a:pt x="9147" y="4796"/>
                  </a:cubicBezTo>
                  <a:cubicBezTo>
                    <a:pt x="9663" y="3470"/>
                    <a:pt x="9933" y="2041"/>
                    <a:pt x="9978" y="612"/>
                  </a:cubicBezTo>
                  <a:cubicBezTo>
                    <a:pt x="9985" y="408"/>
                    <a:pt x="9992" y="204"/>
                    <a:pt x="10000" y="0"/>
                  </a:cubicBezTo>
                  <a:lnTo>
                    <a:pt x="10000" y="0"/>
                  </a:lnTo>
                  <a:lnTo>
                    <a:pt x="9112" y="881"/>
                  </a:lnTo>
                  <a:lnTo>
                    <a:pt x="8296" y="0"/>
                  </a:lnTo>
                  <a:lnTo>
                    <a:pt x="8296" y="374"/>
                  </a:lnTo>
                  <a:cubicBezTo>
                    <a:pt x="8251" y="1429"/>
                    <a:pt x="8071" y="2517"/>
                    <a:pt x="7691" y="3504"/>
                  </a:cubicBezTo>
                  <a:cubicBezTo>
                    <a:pt x="6503" y="6564"/>
                    <a:pt x="4036" y="7789"/>
                    <a:pt x="1928" y="6428"/>
                  </a:cubicBezTo>
                  <a:cubicBezTo>
                    <a:pt x="2040" y="6031"/>
                    <a:pt x="2153" y="5635"/>
                    <a:pt x="2264" y="5238"/>
                  </a:cubicBezTo>
                  <a:lnTo>
                    <a:pt x="1188" y="5850"/>
                  </a:lnTo>
                  <a:lnTo>
                    <a:pt x="0" y="6530"/>
                  </a:lnTo>
                  <a:cubicBezTo>
                    <a:pt x="150" y="7074"/>
                    <a:pt x="299" y="7620"/>
                    <a:pt x="449" y="8164"/>
                  </a:cubicBezTo>
                  <a:close/>
                </a:path>
              </a:pathLst>
            </a:custGeom>
            <a:gradFill flip="none" rotWithShape="1"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1270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6600000" scaled="0"/>
                <a:tileRect/>
              </a:gradFill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7" name="椭圆 6"/>
            <p:cNvSpPr/>
            <p:nvPr/>
          </p:nvSpPr>
          <p:spPr>
            <a:xfrm rot="19983584" flipH="1">
              <a:off x="2564901" y="4755216"/>
              <a:ext cx="557608" cy="56004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381000" dist="127000" dir="5400000" algn="t" rotWithShape="0">
                <a:schemeClr val="accent1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19983584" flipH="1">
              <a:off x="863258" y="4762297"/>
              <a:ext cx="557608" cy="560049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381000" dist="127000" dir="5400000" algn="t" rotWithShape="0">
                <a:schemeClr val="accent5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9" name="任意多边形: 形状 8" title="Icon of a map with a pin in it"/>
            <p:cNvSpPr>
              <a:spLocks noChangeAspect="1" noEditPoints="1"/>
            </p:cNvSpPr>
            <p:nvPr/>
          </p:nvSpPr>
          <p:spPr bwMode="auto">
            <a:xfrm>
              <a:off x="972432" y="4867275"/>
              <a:ext cx="339259" cy="286268"/>
            </a:xfrm>
            <a:custGeom>
              <a:avLst/>
              <a:gdLst>
                <a:gd name="T0" fmla="*/ 84 w 360"/>
                <a:gd name="T1" fmla="*/ 109 h 302"/>
                <a:gd name="T2" fmla="*/ 276 w 360"/>
                <a:gd name="T3" fmla="*/ 109 h 302"/>
                <a:gd name="T4" fmla="*/ 360 w 360"/>
                <a:gd name="T5" fmla="*/ 302 h 302"/>
                <a:gd name="T6" fmla="*/ 0 w 360"/>
                <a:gd name="T7" fmla="*/ 302 h 302"/>
                <a:gd name="T8" fmla="*/ 84 w 360"/>
                <a:gd name="T9" fmla="*/ 109 h 302"/>
                <a:gd name="T10" fmla="*/ 180 w 360"/>
                <a:gd name="T11" fmla="*/ 72 h 302"/>
                <a:gd name="T12" fmla="*/ 216 w 360"/>
                <a:gd name="T13" fmla="*/ 36 h 302"/>
                <a:gd name="T14" fmla="*/ 180 w 360"/>
                <a:gd name="T15" fmla="*/ 0 h 302"/>
                <a:gd name="T16" fmla="*/ 144 w 360"/>
                <a:gd name="T17" fmla="*/ 36 h 302"/>
                <a:gd name="T18" fmla="*/ 180 w 360"/>
                <a:gd name="T19" fmla="*/ 72 h 302"/>
                <a:gd name="T20" fmla="*/ 180 w 360"/>
                <a:gd name="T21" fmla="*/ 72 h 302"/>
                <a:gd name="T22" fmla="*/ 180 w 360"/>
                <a:gd name="T23" fmla="*/ 216 h 302"/>
                <a:gd name="T24" fmla="*/ 36 w 360"/>
                <a:gd name="T25" fmla="*/ 218 h 302"/>
                <a:gd name="T26" fmla="*/ 323 w 360"/>
                <a:gd name="T27" fmla="*/ 218 h 302"/>
                <a:gd name="T28" fmla="*/ 111 w 360"/>
                <a:gd name="T29" fmla="*/ 218 h 302"/>
                <a:gd name="T30" fmla="*/ 94 w 360"/>
                <a:gd name="T31" fmla="*/ 302 h 302"/>
                <a:gd name="T32" fmla="*/ 267 w 360"/>
                <a:gd name="T33" fmla="*/ 302 h 302"/>
                <a:gd name="T34" fmla="*/ 222 w 360"/>
                <a:gd name="T35" fmla="*/ 109 h 302"/>
                <a:gd name="T36" fmla="*/ 236 w 360"/>
                <a:gd name="T37" fmla="*/ 169 h 302"/>
                <a:gd name="T38" fmla="*/ 302 w 360"/>
                <a:gd name="T39" fmla="*/ 16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302">
                  <a:moveTo>
                    <a:pt x="84" y="109"/>
                  </a:moveTo>
                  <a:cubicBezTo>
                    <a:pt x="276" y="109"/>
                    <a:pt x="276" y="109"/>
                    <a:pt x="276" y="109"/>
                  </a:cubicBezTo>
                  <a:cubicBezTo>
                    <a:pt x="360" y="302"/>
                    <a:pt x="360" y="302"/>
                    <a:pt x="360" y="302"/>
                  </a:cubicBezTo>
                  <a:cubicBezTo>
                    <a:pt x="0" y="302"/>
                    <a:pt x="0" y="302"/>
                    <a:pt x="0" y="302"/>
                  </a:cubicBezTo>
                  <a:lnTo>
                    <a:pt x="84" y="109"/>
                  </a:lnTo>
                  <a:close/>
                  <a:moveTo>
                    <a:pt x="180" y="72"/>
                  </a:moveTo>
                  <a:cubicBezTo>
                    <a:pt x="200" y="72"/>
                    <a:pt x="216" y="56"/>
                    <a:pt x="216" y="36"/>
                  </a:cubicBezTo>
                  <a:cubicBezTo>
                    <a:pt x="216" y="16"/>
                    <a:pt x="200" y="0"/>
                    <a:pt x="180" y="0"/>
                  </a:cubicBezTo>
                  <a:cubicBezTo>
                    <a:pt x="160" y="0"/>
                    <a:pt x="144" y="16"/>
                    <a:pt x="144" y="36"/>
                  </a:cubicBezTo>
                  <a:cubicBezTo>
                    <a:pt x="144" y="56"/>
                    <a:pt x="160" y="72"/>
                    <a:pt x="180" y="72"/>
                  </a:cubicBezTo>
                  <a:close/>
                  <a:moveTo>
                    <a:pt x="180" y="72"/>
                  </a:moveTo>
                  <a:cubicBezTo>
                    <a:pt x="180" y="216"/>
                    <a:pt x="180" y="216"/>
                    <a:pt x="180" y="216"/>
                  </a:cubicBezTo>
                  <a:moveTo>
                    <a:pt x="36" y="218"/>
                  </a:moveTo>
                  <a:cubicBezTo>
                    <a:pt x="323" y="218"/>
                    <a:pt x="323" y="218"/>
                    <a:pt x="323" y="218"/>
                  </a:cubicBezTo>
                  <a:moveTo>
                    <a:pt x="111" y="218"/>
                  </a:moveTo>
                  <a:cubicBezTo>
                    <a:pt x="94" y="302"/>
                    <a:pt x="94" y="302"/>
                    <a:pt x="94" y="302"/>
                  </a:cubicBezTo>
                  <a:moveTo>
                    <a:pt x="267" y="302"/>
                  </a:moveTo>
                  <a:cubicBezTo>
                    <a:pt x="222" y="109"/>
                    <a:pt x="222" y="109"/>
                    <a:pt x="222" y="109"/>
                  </a:cubicBezTo>
                  <a:moveTo>
                    <a:pt x="236" y="169"/>
                  </a:moveTo>
                  <a:cubicBezTo>
                    <a:pt x="302" y="169"/>
                    <a:pt x="302" y="169"/>
                    <a:pt x="302" y="169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spAutoFit/>
            </a:bodyPr>
            <a:lstStyle/>
            <a:p>
              <a:endParaRPr lang="en-US" sz="88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0" name="任意多边形: 形状 9" title="Icon of a sphere made of lines"/>
            <p:cNvSpPr>
              <a:spLocks noChangeAspect="1" noEditPoints="1"/>
            </p:cNvSpPr>
            <p:nvPr/>
          </p:nvSpPr>
          <p:spPr bwMode="auto">
            <a:xfrm>
              <a:off x="2701195" y="4892106"/>
              <a:ext cx="285020" cy="286268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spAutoFit/>
            </a:bodyPr>
            <a:lstStyle/>
            <a:p>
              <a:endParaRPr lang="en-US" sz="88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任意多边形: 形状 13"/>
            <p:cNvSpPr/>
            <p:nvPr/>
          </p:nvSpPr>
          <p:spPr bwMode="auto">
            <a:xfrm rot="12709635" flipH="1" flipV="1">
              <a:off x="3016440" y="3941003"/>
              <a:ext cx="1523338" cy="990728"/>
            </a:xfrm>
            <a:custGeom>
              <a:avLst/>
              <a:gdLst>
                <a:gd name="T0" fmla="*/ 480 w 499"/>
                <a:gd name="T1" fmla="*/ 72 h 312"/>
                <a:gd name="T2" fmla="*/ 457 w 499"/>
                <a:gd name="T3" fmla="*/ 18 h 312"/>
                <a:gd name="T4" fmla="*/ 443 w 499"/>
                <a:gd name="T5" fmla="*/ 54 h 312"/>
                <a:gd name="T6" fmla="*/ 91 w 499"/>
                <a:gd name="T7" fmla="*/ 172 h 312"/>
                <a:gd name="T8" fmla="*/ 54 w 499"/>
                <a:gd name="T9" fmla="*/ 295 h 312"/>
                <a:gd name="T10" fmla="*/ 1 w 499"/>
                <a:gd name="T11" fmla="*/ 295 h 312"/>
                <a:gd name="T12" fmla="*/ 0 w 499"/>
                <a:gd name="T13" fmla="*/ 312 h 312"/>
                <a:gd name="T14" fmla="*/ 54 w 499"/>
                <a:gd name="T15" fmla="*/ 312 h 312"/>
                <a:gd name="T16" fmla="*/ 54 w 499"/>
                <a:gd name="T17" fmla="*/ 312 h 312"/>
                <a:gd name="T18" fmla="*/ 129 w 499"/>
                <a:gd name="T19" fmla="*/ 312 h 312"/>
                <a:gd name="T20" fmla="*/ 130 w 499"/>
                <a:gd name="T21" fmla="*/ 302 h 312"/>
                <a:gd name="T22" fmla="*/ 157 w 499"/>
                <a:gd name="T23" fmla="*/ 210 h 312"/>
                <a:gd name="T24" fmla="*/ 413 w 499"/>
                <a:gd name="T25" fmla="*/ 123 h 312"/>
                <a:gd name="T26" fmla="*/ 399 w 499"/>
                <a:gd name="T27" fmla="*/ 158 h 312"/>
                <a:gd name="T28" fmla="*/ 446 w 499"/>
                <a:gd name="T29" fmla="*/ 141 h 312"/>
                <a:gd name="T30" fmla="*/ 499 w 499"/>
                <a:gd name="T31" fmla="*/ 121 h 312"/>
                <a:gd name="T32" fmla="*/ 480 w 499"/>
                <a:gd name="T33" fmla="*/ 72 h 312"/>
                <a:gd name="connsiteX0" fmla="*/ 9599 w 9980"/>
                <a:gd name="connsiteY0" fmla="*/ 1731 h 9423"/>
                <a:gd name="connsiteX1" fmla="*/ 9138 w 9980"/>
                <a:gd name="connsiteY1" fmla="*/ 0 h 9423"/>
                <a:gd name="connsiteX2" fmla="*/ 8858 w 9980"/>
                <a:gd name="connsiteY2" fmla="*/ 1154 h 9423"/>
                <a:gd name="connsiteX3" fmla="*/ 1804 w 9980"/>
                <a:gd name="connsiteY3" fmla="*/ 4936 h 9423"/>
                <a:gd name="connsiteX4" fmla="*/ 1062 w 9980"/>
                <a:gd name="connsiteY4" fmla="*/ 8878 h 9423"/>
                <a:gd name="connsiteX5" fmla="*/ 0 w 9980"/>
                <a:gd name="connsiteY5" fmla="*/ 8878 h 9423"/>
                <a:gd name="connsiteX6" fmla="*/ 1062 w 9980"/>
                <a:gd name="connsiteY6" fmla="*/ 9423 h 9423"/>
                <a:gd name="connsiteX7" fmla="*/ 1062 w 9980"/>
                <a:gd name="connsiteY7" fmla="*/ 9423 h 9423"/>
                <a:gd name="connsiteX8" fmla="*/ 2565 w 9980"/>
                <a:gd name="connsiteY8" fmla="*/ 9423 h 9423"/>
                <a:gd name="connsiteX9" fmla="*/ 2585 w 9980"/>
                <a:gd name="connsiteY9" fmla="*/ 9102 h 9423"/>
                <a:gd name="connsiteX10" fmla="*/ 3126 w 9980"/>
                <a:gd name="connsiteY10" fmla="*/ 6154 h 9423"/>
                <a:gd name="connsiteX11" fmla="*/ 8257 w 9980"/>
                <a:gd name="connsiteY11" fmla="*/ 3365 h 9423"/>
                <a:gd name="connsiteX12" fmla="*/ 7976 w 9980"/>
                <a:gd name="connsiteY12" fmla="*/ 4487 h 9423"/>
                <a:gd name="connsiteX13" fmla="*/ 8918 w 9980"/>
                <a:gd name="connsiteY13" fmla="*/ 3942 h 9423"/>
                <a:gd name="connsiteX14" fmla="*/ 9980 w 9980"/>
                <a:gd name="connsiteY14" fmla="*/ 3301 h 9423"/>
                <a:gd name="connsiteX15" fmla="*/ 9599 w 9980"/>
                <a:gd name="connsiteY15" fmla="*/ 1731 h 9423"/>
                <a:gd name="connsiteX0-1" fmla="*/ 8554 w 8936"/>
                <a:gd name="connsiteY0-2" fmla="*/ 1837 h 10000"/>
                <a:gd name="connsiteX1-3" fmla="*/ 8092 w 8936"/>
                <a:gd name="connsiteY1-4" fmla="*/ 0 h 10000"/>
                <a:gd name="connsiteX2-5" fmla="*/ 7812 w 8936"/>
                <a:gd name="connsiteY2-6" fmla="*/ 1225 h 10000"/>
                <a:gd name="connsiteX3-7" fmla="*/ 744 w 8936"/>
                <a:gd name="connsiteY3-8" fmla="*/ 5238 h 10000"/>
                <a:gd name="connsiteX4-9" fmla="*/ 0 w 8936"/>
                <a:gd name="connsiteY4-10" fmla="*/ 9422 h 10000"/>
                <a:gd name="connsiteX5-11" fmla="*/ 0 w 8936"/>
                <a:gd name="connsiteY5-12" fmla="*/ 10000 h 10000"/>
                <a:gd name="connsiteX6-13" fmla="*/ 0 w 8936"/>
                <a:gd name="connsiteY6-14" fmla="*/ 10000 h 10000"/>
                <a:gd name="connsiteX7-15" fmla="*/ 1506 w 8936"/>
                <a:gd name="connsiteY7-16" fmla="*/ 10000 h 10000"/>
                <a:gd name="connsiteX8-17" fmla="*/ 1526 w 8936"/>
                <a:gd name="connsiteY8-18" fmla="*/ 9659 h 10000"/>
                <a:gd name="connsiteX9-19" fmla="*/ 2068 w 8936"/>
                <a:gd name="connsiteY9-20" fmla="*/ 6531 h 10000"/>
                <a:gd name="connsiteX10-21" fmla="*/ 7210 w 8936"/>
                <a:gd name="connsiteY10-22" fmla="*/ 3571 h 10000"/>
                <a:gd name="connsiteX11-23" fmla="*/ 6928 w 8936"/>
                <a:gd name="connsiteY11-24" fmla="*/ 4762 h 10000"/>
                <a:gd name="connsiteX12-25" fmla="*/ 7872 w 8936"/>
                <a:gd name="connsiteY12-26" fmla="*/ 4183 h 10000"/>
                <a:gd name="connsiteX13-27" fmla="*/ 8936 w 8936"/>
                <a:gd name="connsiteY13-28" fmla="*/ 3503 h 10000"/>
                <a:gd name="connsiteX14-29" fmla="*/ 8554 w 8936"/>
                <a:gd name="connsiteY14-30" fmla="*/ 1837 h 10000"/>
                <a:gd name="connsiteX0-31" fmla="*/ 9573 w 10000"/>
                <a:gd name="connsiteY0-32" fmla="*/ 1837 h 10000"/>
                <a:gd name="connsiteX1-33" fmla="*/ 9056 w 10000"/>
                <a:gd name="connsiteY1-34" fmla="*/ 0 h 10000"/>
                <a:gd name="connsiteX2-35" fmla="*/ 8742 w 10000"/>
                <a:gd name="connsiteY2-36" fmla="*/ 1225 h 10000"/>
                <a:gd name="connsiteX3-37" fmla="*/ 833 w 10000"/>
                <a:gd name="connsiteY3-38" fmla="*/ 5238 h 10000"/>
                <a:gd name="connsiteX4-39" fmla="*/ 0 w 10000"/>
                <a:gd name="connsiteY4-40" fmla="*/ 9422 h 10000"/>
                <a:gd name="connsiteX5-41" fmla="*/ 0 w 10000"/>
                <a:gd name="connsiteY5-42" fmla="*/ 10000 h 10000"/>
                <a:gd name="connsiteX6-43" fmla="*/ 0 w 10000"/>
                <a:gd name="connsiteY6-44" fmla="*/ 10000 h 10000"/>
                <a:gd name="connsiteX7-45" fmla="*/ 846 w 10000"/>
                <a:gd name="connsiteY7-46" fmla="*/ 9974 h 10000"/>
                <a:gd name="connsiteX8-47" fmla="*/ 1685 w 10000"/>
                <a:gd name="connsiteY8-48" fmla="*/ 10000 h 10000"/>
                <a:gd name="connsiteX9-49" fmla="*/ 1708 w 10000"/>
                <a:gd name="connsiteY9-50" fmla="*/ 9659 h 10000"/>
                <a:gd name="connsiteX10-51" fmla="*/ 2314 w 10000"/>
                <a:gd name="connsiteY10-52" fmla="*/ 6531 h 10000"/>
                <a:gd name="connsiteX11-53" fmla="*/ 8068 w 10000"/>
                <a:gd name="connsiteY11-54" fmla="*/ 3571 h 10000"/>
                <a:gd name="connsiteX12-55" fmla="*/ 7753 w 10000"/>
                <a:gd name="connsiteY12-56" fmla="*/ 4762 h 10000"/>
                <a:gd name="connsiteX13-57" fmla="*/ 8809 w 10000"/>
                <a:gd name="connsiteY13-58" fmla="*/ 4183 h 10000"/>
                <a:gd name="connsiteX14-59" fmla="*/ 10000 w 10000"/>
                <a:gd name="connsiteY14-60" fmla="*/ 3503 h 10000"/>
                <a:gd name="connsiteX15-61" fmla="*/ 9573 w 10000"/>
                <a:gd name="connsiteY15-62" fmla="*/ 1837 h 10000"/>
                <a:gd name="connsiteX0-63" fmla="*/ 9573 w 10000"/>
                <a:gd name="connsiteY0-64" fmla="*/ 1837 h 10000"/>
                <a:gd name="connsiteX1-65" fmla="*/ 9056 w 10000"/>
                <a:gd name="connsiteY1-66" fmla="*/ 0 h 10000"/>
                <a:gd name="connsiteX2-67" fmla="*/ 8742 w 10000"/>
                <a:gd name="connsiteY2-68" fmla="*/ 1225 h 10000"/>
                <a:gd name="connsiteX3-69" fmla="*/ 833 w 10000"/>
                <a:gd name="connsiteY3-70" fmla="*/ 5238 h 10000"/>
                <a:gd name="connsiteX4-71" fmla="*/ 0 w 10000"/>
                <a:gd name="connsiteY4-72" fmla="*/ 9422 h 10000"/>
                <a:gd name="connsiteX5-73" fmla="*/ 0 w 10000"/>
                <a:gd name="connsiteY5-74" fmla="*/ 10000 h 10000"/>
                <a:gd name="connsiteX6-75" fmla="*/ 0 w 10000"/>
                <a:gd name="connsiteY6-76" fmla="*/ 10000 h 10000"/>
                <a:gd name="connsiteX7-77" fmla="*/ 898 w 10000"/>
                <a:gd name="connsiteY7-78" fmla="*/ 9085 h 10000"/>
                <a:gd name="connsiteX8-79" fmla="*/ 1685 w 10000"/>
                <a:gd name="connsiteY8-80" fmla="*/ 10000 h 10000"/>
                <a:gd name="connsiteX9-81" fmla="*/ 1708 w 10000"/>
                <a:gd name="connsiteY9-82" fmla="*/ 9659 h 10000"/>
                <a:gd name="connsiteX10-83" fmla="*/ 2314 w 10000"/>
                <a:gd name="connsiteY10-84" fmla="*/ 6531 h 10000"/>
                <a:gd name="connsiteX11-85" fmla="*/ 8068 w 10000"/>
                <a:gd name="connsiteY11-86" fmla="*/ 3571 h 10000"/>
                <a:gd name="connsiteX12-87" fmla="*/ 7753 w 10000"/>
                <a:gd name="connsiteY12-88" fmla="*/ 4762 h 10000"/>
                <a:gd name="connsiteX13-89" fmla="*/ 8809 w 10000"/>
                <a:gd name="connsiteY13-90" fmla="*/ 4183 h 10000"/>
                <a:gd name="connsiteX14-91" fmla="*/ 10000 w 10000"/>
                <a:gd name="connsiteY14-92" fmla="*/ 3503 h 10000"/>
                <a:gd name="connsiteX15-93" fmla="*/ 9573 w 10000"/>
                <a:gd name="connsiteY15-94" fmla="*/ 1837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61" y="connsiteY15-62"/>
                </a:cxn>
              </a:cxnLst>
              <a:rect l="l" t="t" r="r" b="b"/>
              <a:pathLst>
                <a:path w="10000" h="10000">
                  <a:moveTo>
                    <a:pt x="9573" y="1837"/>
                  </a:moveTo>
                  <a:lnTo>
                    <a:pt x="9056" y="0"/>
                  </a:lnTo>
                  <a:cubicBezTo>
                    <a:pt x="8951" y="408"/>
                    <a:pt x="8846" y="817"/>
                    <a:pt x="8742" y="1225"/>
                  </a:cubicBezTo>
                  <a:cubicBezTo>
                    <a:pt x="5844" y="-612"/>
                    <a:pt x="2451" y="1020"/>
                    <a:pt x="833" y="5238"/>
                  </a:cubicBezTo>
                  <a:cubicBezTo>
                    <a:pt x="338" y="6565"/>
                    <a:pt x="67" y="7993"/>
                    <a:pt x="0" y="9422"/>
                  </a:cubicBezTo>
                  <a:lnTo>
                    <a:pt x="0" y="10000"/>
                  </a:lnTo>
                  <a:lnTo>
                    <a:pt x="0" y="10000"/>
                  </a:lnTo>
                  <a:lnTo>
                    <a:pt x="898" y="9085"/>
                  </a:lnTo>
                  <a:lnTo>
                    <a:pt x="1685" y="10000"/>
                  </a:lnTo>
                  <a:cubicBezTo>
                    <a:pt x="1693" y="9886"/>
                    <a:pt x="1700" y="9773"/>
                    <a:pt x="1708" y="9659"/>
                  </a:cubicBezTo>
                  <a:cubicBezTo>
                    <a:pt x="1730" y="8572"/>
                    <a:pt x="1934" y="7517"/>
                    <a:pt x="2314" y="6531"/>
                  </a:cubicBezTo>
                  <a:cubicBezTo>
                    <a:pt x="3483" y="3435"/>
                    <a:pt x="5978" y="2245"/>
                    <a:pt x="8068" y="3571"/>
                  </a:cubicBezTo>
                  <a:lnTo>
                    <a:pt x="7753" y="4762"/>
                  </a:lnTo>
                  <a:lnTo>
                    <a:pt x="8809" y="4183"/>
                  </a:lnTo>
                  <a:lnTo>
                    <a:pt x="10000" y="3503"/>
                  </a:lnTo>
                  <a:lnTo>
                    <a:pt x="9573" y="1837"/>
                  </a:lnTo>
                  <a:close/>
                </a:path>
              </a:pathLst>
            </a:custGeom>
            <a:gradFill flip="none" rotWithShape="1">
              <a:gsLst>
                <a:gs pos="11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10800000" scaled="1"/>
              <a:tileRect/>
            </a:gradFill>
            <a:ln w="12700"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>
                      <a:lumMod val="20000"/>
                      <a:lumOff val="80000"/>
                      <a:alpha val="0"/>
                    </a:schemeClr>
                  </a:gs>
                </a:gsLst>
                <a:lin ang="9600000" scaled="0"/>
                <a:tileRect/>
              </a:gradFill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5" name="椭圆 14"/>
            <p:cNvSpPr/>
            <p:nvPr/>
          </p:nvSpPr>
          <p:spPr>
            <a:xfrm rot="19983584" flipV="1">
              <a:off x="4261771" y="4806034"/>
              <a:ext cx="539474" cy="541836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381000" dist="127000" dir="5400000" algn="t" rotWithShape="0">
                <a:schemeClr val="accent5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6" name="任意多边形: 形状 15" title="Icon of a map with a pin in it"/>
            <p:cNvSpPr>
              <a:spLocks noChangeAspect="1" noEditPoints="1"/>
            </p:cNvSpPr>
            <p:nvPr/>
          </p:nvSpPr>
          <p:spPr bwMode="auto">
            <a:xfrm rot="10800000" flipH="1" flipV="1">
              <a:off x="4358265" y="4924812"/>
              <a:ext cx="328226" cy="276958"/>
            </a:xfrm>
            <a:custGeom>
              <a:avLst/>
              <a:gdLst>
                <a:gd name="T0" fmla="*/ 84 w 360"/>
                <a:gd name="T1" fmla="*/ 109 h 302"/>
                <a:gd name="T2" fmla="*/ 276 w 360"/>
                <a:gd name="T3" fmla="*/ 109 h 302"/>
                <a:gd name="T4" fmla="*/ 360 w 360"/>
                <a:gd name="T5" fmla="*/ 302 h 302"/>
                <a:gd name="T6" fmla="*/ 0 w 360"/>
                <a:gd name="T7" fmla="*/ 302 h 302"/>
                <a:gd name="T8" fmla="*/ 84 w 360"/>
                <a:gd name="T9" fmla="*/ 109 h 302"/>
                <a:gd name="T10" fmla="*/ 180 w 360"/>
                <a:gd name="T11" fmla="*/ 72 h 302"/>
                <a:gd name="T12" fmla="*/ 216 w 360"/>
                <a:gd name="T13" fmla="*/ 36 h 302"/>
                <a:gd name="T14" fmla="*/ 180 w 360"/>
                <a:gd name="T15" fmla="*/ 0 h 302"/>
                <a:gd name="T16" fmla="*/ 144 w 360"/>
                <a:gd name="T17" fmla="*/ 36 h 302"/>
                <a:gd name="T18" fmla="*/ 180 w 360"/>
                <a:gd name="T19" fmla="*/ 72 h 302"/>
                <a:gd name="T20" fmla="*/ 180 w 360"/>
                <a:gd name="T21" fmla="*/ 72 h 302"/>
                <a:gd name="T22" fmla="*/ 180 w 360"/>
                <a:gd name="T23" fmla="*/ 216 h 302"/>
                <a:gd name="T24" fmla="*/ 36 w 360"/>
                <a:gd name="T25" fmla="*/ 218 h 302"/>
                <a:gd name="T26" fmla="*/ 323 w 360"/>
                <a:gd name="T27" fmla="*/ 218 h 302"/>
                <a:gd name="T28" fmla="*/ 111 w 360"/>
                <a:gd name="T29" fmla="*/ 218 h 302"/>
                <a:gd name="T30" fmla="*/ 94 w 360"/>
                <a:gd name="T31" fmla="*/ 302 h 302"/>
                <a:gd name="T32" fmla="*/ 267 w 360"/>
                <a:gd name="T33" fmla="*/ 302 h 302"/>
                <a:gd name="T34" fmla="*/ 222 w 360"/>
                <a:gd name="T35" fmla="*/ 109 h 302"/>
                <a:gd name="T36" fmla="*/ 236 w 360"/>
                <a:gd name="T37" fmla="*/ 169 h 302"/>
                <a:gd name="T38" fmla="*/ 302 w 360"/>
                <a:gd name="T39" fmla="*/ 16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302">
                  <a:moveTo>
                    <a:pt x="84" y="109"/>
                  </a:moveTo>
                  <a:cubicBezTo>
                    <a:pt x="276" y="109"/>
                    <a:pt x="276" y="109"/>
                    <a:pt x="276" y="109"/>
                  </a:cubicBezTo>
                  <a:cubicBezTo>
                    <a:pt x="360" y="302"/>
                    <a:pt x="360" y="302"/>
                    <a:pt x="360" y="302"/>
                  </a:cubicBezTo>
                  <a:cubicBezTo>
                    <a:pt x="0" y="302"/>
                    <a:pt x="0" y="302"/>
                    <a:pt x="0" y="302"/>
                  </a:cubicBezTo>
                  <a:lnTo>
                    <a:pt x="84" y="109"/>
                  </a:lnTo>
                  <a:close/>
                  <a:moveTo>
                    <a:pt x="180" y="72"/>
                  </a:moveTo>
                  <a:cubicBezTo>
                    <a:pt x="200" y="72"/>
                    <a:pt x="216" y="56"/>
                    <a:pt x="216" y="36"/>
                  </a:cubicBezTo>
                  <a:cubicBezTo>
                    <a:pt x="216" y="16"/>
                    <a:pt x="200" y="0"/>
                    <a:pt x="180" y="0"/>
                  </a:cubicBezTo>
                  <a:cubicBezTo>
                    <a:pt x="160" y="0"/>
                    <a:pt x="144" y="16"/>
                    <a:pt x="144" y="36"/>
                  </a:cubicBezTo>
                  <a:cubicBezTo>
                    <a:pt x="144" y="56"/>
                    <a:pt x="160" y="72"/>
                    <a:pt x="180" y="72"/>
                  </a:cubicBezTo>
                  <a:close/>
                  <a:moveTo>
                    <a:pt x="180" y="72"/>
                  </a:moveTo>
                  <a:cubicBezTo>
                    <a:pt x="180" y="216"/>
                    <a:pt x="180" y="216"/>
                    <a:pt x="180" y="216"/>
                  </a:cubicBezTo>
                  <a:moveTo>
                    <a:pt x="36" y="218"/>
                  </a:moveTo>
                  <a:cubicBezTo>
                    <a:pt x="323" y="218"/>
                    <a:pt x="323" y="218"/>
                    <a:pt x="323" y="218"/>
                  </a:cubicBezTo>
                  <a:moveTo>
                    <a:pt x="111" y="218"/>
                  </a:moveTo>
                  <a:cubicBezTo>
                    <a:pt x="94" y="302"/>
                    <a:pt x="94" y="302"/>
                    <a:pt x="94" y="302"/>
                  </a:cubicBezTo>
                  <a:moveTo>
                    <a:pt x="267" y="302"/>
                  </a:moveTo>
                  <a:cubicBezTo>
                    <a:pt x="222" y="109"/>
                    <a:pt x="222" y="109"/>
                    <a:pt x="222" y="109"/>
                  </a:cubicBezTo>
                  <a:moveTo>
                    <a:pt x="236" y="169"/>
                  </a:moveTo>
                  <a:cubicBezTo>
                    <a:pt x="302" y="169"/>
                    <a:pt x="302" y="169"/>
                    <a:pt x="302" y="169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spAutoFit/>
            </a:bodyPr>
            <a:lstStyle/>
            <a:p>
              <a:endParaRPr lang="en-US" sz="88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7" name="任意多边形: 形状 16"/>
            <p:cNvSpPr/>
            <p:nvPr/>
          </p:nvSpPr>
          <p:spPr bwMode="auto">
            <a:xfrm rot="1854283">
              <a:off x="3018707" y="5173993"/>
              <a:ext cx="1417923" cy="944905"/>
            </a:xfrm>
            <a:custGeom>
              <a:avLst/>
              <a:gdLst>
                <a:gd name="T0" fmla="*/ 20 w 499"/>
                <a:gd name="T1" fmla="*/ 240 h 313"/>
                <a:gd name="T2" fmla="*/ 42 w 499"/>
                <a:gd name="T3" fmla="*/ 294 h 313"/>
                <a:gd name="T4" fmla="*/ 57 w 499"/>
                <a:gd name="T5" fmla="*/ 259 h 313"/>
                <a:gd name="T6" fmla="*/ 408 w 499"/>
                <a:gd name="T7" fmla="*/ 141 h 313"/>
                <a:gd name="T8" fmla="*/ 445 w 499"/>
                <a:gd name="T9" fmla="*/ 18 h 313"/>
                <a:gd name="T10" fmla="*/ 499 w 499"/>
                <a:gd name="T11" fmla="*/ 18 h 313"/>
                <a:gd name="T12" fmla="*/ 499 w 499"/>
                <a:gd name="T13" fmla="*/ 0 h 313"/>
                <a:gd name="T14" fmla="*/ 446 w 499"/>
                <a:gd name="T15" fmla="*/ 0 h 313"/>
                <a:gd name="T16" fmla="*/ 446 w 499"/>
                <a:gd name="T17" fmla="*/ 0 h 313"/>
                <a:gd name="T18" fmla="*/ 370 w 499"/>
                <a:gd name="T19" fmla="*/ 0 h 313"/>
                <a:gd name="T20" fmla="*/ 370 w 499"/>
                <a:gd name="T21" fmla="*/ 11 h 313"/>
                <a:gd name="T22" fmla="*/ 343 w 499"/>
                <a:gd name="T23" fmla="*/ 103 h 313"/>
                <a:gd name="T24" fmla="*/ 86 w 499"/>
                <a:gd name="T25" fmla="*/ 189 h 313"/>
                <a:gd name="T26" fmla="*/ 101 w 499"/>
                <a:gd name="T27" fmla="*/ 154 h 313"/>
                <a:gd name="T28" fmla="*/ 53 w 499"/>
                <a:gd name="T29" fmla="*/ 172 h 313"/>
                <a:gd name="T30" fmla="*/ 0 w 499"/>
                <a:gd name="T31" fmla="*/ 192 h 313"/>
                <a:gd name="T32" fmla="*/ 20 w 499"/>
                <a:gd name="T33" fmla="*/ 240 h 313"/>
                <a:gd name="connsiteX0" fmla="*/ 401 w 10000"/>
                <a:gd name="connsiteY0" fmla="*/ 7668 h 9393"/>
                <a:gd name="connsiteX1" fmla="*/ 842 w 10000"/>
                <a:gd name="connsiteY1" fmla="*/ 9393 h 9393"/>
                <a:gd name="connsiteX2" fmla="*/ 1142 w 10000"/>
                <a:gd name="connsiteY2" fmla="*/ 8275 h 9393"/>
                <a:gd name="connsiteX3" fmla="*/ 8176 w 10000"/>
                <a:gd name="connsiteY3" fmla="*/ 4505 h 9393"/>
                <a:gd name="connsiteX4" fmla="*/ 8918 w 10000"/>
                <a:gd name="connsiteY4" fmla="*/ 575 h 9393"/>
                <a:gd name="connsiteX5" fmla="*/ 10000 w 10000"/>
                <a:gd name="connsiteY5" fmla="*/ 0 h 9393"/>
                <a:gd name="connsiteX6" fmla="*/ 8938 w 10000"/>
                <a:gd name="connsiteY6" fmla="*/ 0 h 9393"/>
                <a:gd name="connsiteX7" fmla="*/ 8938 w 10000"/>
                <a:gd name="connsiteY7" fmla="*/ 0 h 9393"/>
                <a:gd name="connsiteX8" fmla="*/ 7415 w 10000"/>
                <a:gd name="connsiteY8" fmla="*/ 0 h 9393"/>
                <a:gd name="connsiteX9" fmla="*/ 7415 w 10000"/>
                <a:gd name="connsiteY9" fmla="*/ 351 h 9393"/>
                <a:gd name="connsiteX10" fmla="*/ 6874 w 10000"/>
                <a:gd name="connsiteY10" fmla="*/ 3291 h 9393"/>
                <a:gd name="connsiteX11" fmla="*/ 1723 w 10000"/>
                <a:gd name="connsiteY11" fmla="*/ 6038 h 9393"/>
                <a:gd name="connsiteX12" fmla="*/ 2024 w 10000"/>
                <a:gd name="connsiteY12" fmla="*/ 4920 h 9393"/>
                <a:gd name="connsiteX13" fmla="*/ 1062 w 10000"/>
                <a:gd name="connsiteY13" fmla="*/ 5495 h 9393"/>
                <a:gd name="connsiteX14" fmla="*/ 0 w 10000"/>
                <a:gd name="connsiteY14" fmla="*/ 6134 h 9393"/>
                <a:gd name="connsiteX15" fmla="*/ 401 w 10000"/>
                <a:gd name="connsiteY15" fmla="*/ 7668 h 9393"/>
                <a:gd name="connsiteX0-1" fmla="*/ 401 w 8938"/>
                <a:gd name="connsiteY0-2" fmla="*/ 8164 h 10000"/>
                <a:gd name="connsiteX1-3" fmla="*/ 842 w 8938"/>
                <a:gd name="connsiteY1-4" fmla="*/ 10000 h 10000"/>
                <a:gd name="connsiteX2-5" fmla="*/ 1142 w 8938"/>
                <a:gd name="connsiteY2-6" fmla="*/ 8810 h 10000"/>
                <a:gd name="connsiteX3-7" fmla="*/ 8176 w 8938"/>
                <a:gd name="connsiteY3-8" fmla="*/ 4796 h 10000"/>
                <a:gd name="connsiteX4-9" fmla="*/ 8918 w 8938"/>
                <a:gd name="connsiteY4-10" fmla="*/ 612 h 10000"/>
                <a:gd name="connsiteX5-11" fmla="*/ 8938 w 8938"/>
                <a:gd name="connsiteY5-12" fmla="*/ 0 h 10000"/>
                <a:gd name="connsiteX6-13" fmla="*/ 8938 w 8938"/>
                <a:gd name="connsiteY6-14" fmla="*/ 0 h 10000"/>
                <a:gd name="connsiteX7-15" fmla="*/ 7415 w 8938"/>
                <a:gd name="connsiteY7-16" fmla="*/ 0 h 10000"/>
                <a:gd name="connsiteX8-17" fmla="*/ 7415 w 8938"/>
                <a:gd name="connsiteY8-18" fmla="*/ 374 h 10000"/>
                <a:gd name="connsiteX9-19" fmla="*/ 6874 w 8938"/>
                <a:gd name="connsiteY9-20" fmla="*/ 3504 h 10000"/>
                <a:gd name="connsiteX10-21" fmla="*/ 1723 w 8938"/>
                <a:gd name="connsiteY10-22" fmla="*/ 6428 h 10000"/>
                <a:gd name="connsiteX11-23" fmla="*/ 2024 w 8938"/>
                <a:gd name="connsiteY11-24" fmla="*/ 5238 h 10000"/>
                <a:gd name="connsiteX12-25" fmla="*/ 1062 w 8938"/>
                <a:gd name="connsiteY12-26" fmla="*/ 5850 h 10000"/>
                <a:gd name="connsiteX13-27" fmla="*/ 0 w 8938"/>
                <a:gd name="connsiteY13-28" fmla="*/ 6530 h 10000"/>
                <a:gd name="connsiteX14-29" fmla="*/ 401 w 8938"/>
                <a:gd name="connsiteY14-30" fmla="*/ 8164 h 10000"/>
                <a:gd name="connsiteX0-31" fmla="*/ 449 w 10000"/>
                <a:gd name="connsiteY0-32" fmla="*/ 8194 h 10030"/>
                <a:gd name="connsiteX1-33" fmla="*/ 942 w 10000"/>
                <a:gd name="connsiteY1-34" fmla="*/ 10030 h 10030"/>
                <a:gd name="connsiteX2-35" fmla="*/ 1278 w 10000"/>
                <a:gd name="connsiteY2-36" fmla="*/ 8840 h 10030"/>
                <a:gd name="connsiteX3-37" fmla="*/ 9147 w 10000"/>
                <a:gd name="connsiteY3-38" fmla="*/ 4826 h 10030"/>
                <a:gd name="connsiteX4-39" fmla="*/ 9978 w 10000"/>
                <a:gd name="connsiteY4-40" fmla="*/ 642 h 10030"/>
                <a:gd name="connsiteX5-41" fmla="*/ 10000 w 10000"/>
                <a:gd name="connsiteY5-42" fmla="*/ 30 h 10030"/>
                <a:gd name="connsiteX6-43" fmla="*/ 10000 w 10000"/>
                <a:gd name="connsiteY6-44" fmla="*/ 30 h 10030"/>
                <a:gd name="connsiteX7-45" fmla="*/ 9157 w 10000"/>
                <a:gd name="connsiteY7-46" fmla="*/ 0 h 10030"/>
                <a:gd name="connsiteX8-47" fmla="*/ 8296 w 10000"/>
                <a:gd name="connsiteY8-48" fmla="*/ 30 h 10030"/>
                <a:gd name="connsiteX9-49" fmla="*/ 8296 w 10000"/>
                <a:gd name="connsiteY9-50" fmla="*/ 404 h 10030"/>
                <a:gd name="connsiteX10-51" fmla="*/ 7691 w 10000"/>
                <a:gd name="connsiteY10-52" fmla="*/ 3534 h 10030"/>
                <a:gd name="connsiteX11-53" fmla="*/ 1928 w 10000"/>
                <a:gd name="connsiteY11-54" fmla="*/ 6458 h 10030"/>
                <a:gd name="connsiteX12-55" fmla="*/ 2264 w 10000"/>
                <a:gd name="connsiteY12-56" fmla="*/ 5268 h 10030"/>
                <a:gd name="connsiteX13-57" fmla="*/ 1188 w 10000"/>
                <a:gd name="connsiteY13-58" fmla="*/ 5880 h 10030"/>
                <a:gd name="connsiteX14-59" fmla="*/ 0 w 10000"/>
                <a:gd name="connsiteY14-60" fmla="*/ 6560 h 10030"/>
                <a:gd name="connsiteX15-61" fmla="*/ 449 w 10000"/>
                <a:gd name="connsiteY15-62" fmla="*/ 8194 h 10030"/>
                <a:gd name="connsiteX0-63" fmla="*/ 449 w 10000"/>
                <a:gd name="connsiteY0-64" fmla="*/ 8164 h 10000"/>
                <a:gd name="connsiteX1-65" fmla="*/ 942 w 10000"/>
                <a:gd name="connsiteY1-66" fmla="*/ 10000 h 10000"/>
                <a:gd name="connsiteX2-67" fmla="*/ 1278 w 10000"/>
                <a:gd name="connsiteY2-68" fmla="*/ 8810 h 10000"/>
                <a:gd name="connsiteX3-69" fmla="*/ 9147 w 10000"/>
                <a:gd name="connsiteY3-70" fmla="*/ 4796 h 10000"/>
                <a:gd name="connsiteX4-71" fmla="*/ 9978 w 10000"/>
                <a:gd name="connsiteY4-72" fmla="*/ 612 h 10000"/>
                <a:gd name="connsiteX5-73" fmla="*/ 10000 w 10000"/>
                <a:gd name="connsiteY5-74" fmla="*/ 0 h 10000"/>
                <a:gd name="connsiteX6-75" fmla="*/ 10000 w 10000"/>
                <a:gd name="connsiteY6-76" fmla="*/ 0 h 10000"/>
                <a:gd name="connsiteX7-77" fmla="*/ 9112 w 10000"/>
                <a:gd name="connsiteY7-78" fmla="*/ 881 h 10000"/>
                <a:gd name="connsiteX8-79" fmla="*/ 8296 w 10000"/>
                <a:gd name="connsiteY8-80" fmla="*/ 0 h 10000"/>
                <a:gd name="connsiteX9-81" fmla="*/ 8296 w 10000"/>
                <a:gd name="connsiteY9-82" fmla="*/ 374 h 10000"/>
                <a:gd name="connsiteX10-83" fmla="*/ 7691 w 10000"/>
                <a:gd name="connsiteY10-84" fmla="*/ 3504 h 10000"/>
                <a:gd name="connsiteX11-85" fmla="*/ 1928 w 10000"/>
                <a:gd name="connsiteY11-86" fmla="*/ 6428 h 10000"/>
                <a:gd name="connsiteX12-87" fmla="*/ 2264 w 10000"/>
                <a:gd name="connsiteY12-88" fmla="*/ 5238 h 10000"/>
                <a:gd name="connsiteX13-89" fmla="*/ 1188 w 10000"/>
                <a:gd name="connsiteY13-90" fmla="*/ 5850 h 10000"/>
                <a:gd name="connsiteX14-91" fmla="*/ 0 w 10000"/>
                <a:gd name="connsiteY14-92" fmla="*/ 6530 h 10000"/>
                <a:gd name="connsiteX15-93" fmla="*/ 449 w 10000"/>
                <a:gd name="connsiteY15-94" fmla="*/ 816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61" y="connsiteY15-62"/>
                </a:cxn>
              </a:cxnLst>
              <a:rect l="l" t="t" r="r" b="b"/>
              <a:pathLst>
                <a:path w="10000" h="10000">
                  <a:moveTo>
                    <a:pt x="449" y="8164"/>
                  </a:moveTo>
                  <a:lnTo>
                    <a:pt x="942" y="10000"/>
                  </a:lnTo>
                  <a:lnTo>
                    <a:pt x="1278" y="8810"/>
                  </a:lnTo>
                  <a:cubicBezTo>
                    <a:pt x="4147" y="10646"/>
                    <a:pt x="7557" y="8980"/>
                    <a:pt x="9147" y="4796"/>
                  </a:cubicBezTo>
                  <a:cubicBezTo>
                    <a:pt x="9663" y="3470"/>
                    <a:pt x="9933" y="2041"/>
                    <a:pt x="9978" y="612"/>
                  </a:cubicBezTo>
                  <a:cubicBezTo>
                    <a:pt x="9985" y="408"/>
                    <a:pt x="9992" y="204"/>
                    <a:pt x="10000" y="0"/>
                  </a:cubicBezTo>
                  <a:lnTo>
                    <a:pt x="10000" y="0"/>
                  </a:lnTo>
                  <a:lnTo>
                    <a:pt x="9112" y="881"/>
                  </a:lnTo>
                  <a:lnTo>
                    <a:pt x="8296" y="0"/>
                  </a:lnTo>
                  <a:lnTo>
                    <a:pt x="8296" y="374"/>
                  </a:lnTo>
                  <a:cubicBezTo>
                    <a:pt x="8251" y="1429"/>
                    <a:pt x="8071" y="2517"/>
                    <a:pt x="7691" y="3504"/>
                  </a:cubicBezTo>
                  <a:cubicBezTo>
                    <a:pt x="6503" y="6564"/>
                    <a:pt x="4036" y="7789"/>
                    <a:pt x="1928" y="6428"/>
                  </a:cubicBezTo>
                  <a:cubicBezTo>
                    <a:pt x="2040" y="6031"/>
                    <a:pt x="2153" y="5635"/>
                    <a:pt x="2264" y="5238"/>
                  </a:cubicBezTo>
                  <a:lnTo>
                    <a:pt x="1188" y="5850"/>
                  </a:lnTo>
                  <a:lnTo>
                    <a:pt x="0" y="6530"/>
                  </a:lnTo>
                  <a:cubicBezTo>
                    <a:pt x="150" y="7074"/>
                    <a:pt x="299" y="7620"/>
                    <a:pt x="449" y="8164"/>
                  </a:cubicBezTo>
                  <a:close/>
                </a:path>
              </a:pathLst>
            </a:custGeom>
            <a:gradFill flip="none" rotWithShape="1"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1270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6600000" scaled="0"/>
                <a:tileRect/>
              </a:gradFill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客户端输入处理流程</a:t>
            </a:r>
            <a:endParaRPr lang="zh-CN" altLang="en-US"/>
          </a:p>
        </p:txBody>
      </p:sp>
      <p:sp>
        <p:nvSpPr>
          <p:cNvPr id="5" name="箭头: 右 4"/>
          <p:cNvSpPr/>
          <p:nvPr/>
        </p:nvSpPr>
        <p:spPr bwMode="auto">
          <a:xfrm>
            <a:off x="4563610" y="2220863"/>
            <a:ext cx="1163782" cy="74750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7" name="矩形: 圆角 6"/>
          <p:cNvSpPr/>
          <p:nvPr/>
        </p:nvSpPr>
        <p:spPr>
          <a:xfrm>
            <a:off x="981878" y="2140628"/>
            <a:ext cx="3085513" cy="839033"/>
          </a:xfrm>
          <a:prstGeom prst="roundRect">
            <a:avLst>
              <a:gd name="adj" fmla="val 2381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50000">
                <a:srgbClr val="68EBA6">
                  <a:alpha val="0"/>
                </a:srgb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70000">
                  <a:srgbClr val="1AC86C">
                    <a:alpha val="0"/>
                  </a:srgbClr>
                </a:gs>
                <a:gs pos="300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400"/>
              <a:t>从标准输入流获得用户输入的原始消息</a:t>
            </a:r>
            <a:endParaRPr lang="en-US" sz="2400"/>
          </a:p>
        </p:txBody>
      </p:sp>
      <p:sp>
        <p:nvSpPr>
          <p:cNvPr id="8" name="箭头: 右 7"/>
          <p:cNvSpPr/>
          <p:nvPr/>
        </p:nvSpPr>
        <p:spPr bwMode="auto">
          <a:xfrm rot="10800000">
            <a:off x="4563610" y="4459541"/>
            <a:ext cx="1163782" cy="74750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9" name="矩形: 圆角 8"/>
          <p:cNvSpPr/>
          <p:nvPr/>
        </p:nvSpPr>
        <p:spPr>
          <a:xfrm>
            <a:off x="6419647" y="1844159"/>
            <a:ext cx="3085513" cy="1584841"/>
          </a:xfrm>
          <a:prstGeom prst="roundRect">
            <a:avLst>
              <a:gd name="adj" fmla="val 2381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50000">
                <a:srgbClr val="68EBA6">
                  <a:alpha val="0"/>
                </a:srgb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70000">
                  <a:srgbClr val="1AC86C">
                    <a:alpha val="0"/>
                  </a:srgbClr>
                </a:gs>
                <a:gs pos="300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400"/>
              <a:t>进入消息预处理函数</a:t>
            </a:r>
            <a:r>
              <a:rPr lang="en-US" altLang="zh-CN" sz="2400"/>
              <a:t>usr_cmd_process</a:t>
            </a:r>
            <a:endParaRPr lang="en-US" altLang="zh-CN" sz="2400"/>
          </a:p>
          <a:p>
            <a:pPr algn="ctr"/>
            <a:r>
              <a:rPr lang="zh-CN" altLang="en-US" sz="2400"/>
              <a:t>进行消息类型的分割判断</a:t>
            </a:r>
            <a:endParaRPr lang="en-US" sz="2400"/>
          </a:p>
        </p:txBody>
      </p:sp>
      <p:sp>
        <p:nvSpPr>
          <p:cNvPr id="11" name="矩形: 圆角 10"/>
          <p:cNvSpPr/>
          <p:nvPr/>
        </p:nvSpPr>
        <p:spPr>
          <a:xfrm>
            <a:off x="6506264" y="4346040"/>
            <a:ext cx="3085513" cy="1211937"/>
          </a:xfrm>
          <a:prstGeom prst="roundRect">
            <a:avLst>
              <a:gd name="adj" fmla="val 2381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50000">
                <a:srgbClr val="68EBA6">
                  <a:alpha val="0"/>
                </a:srgb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70000">
                  <a:srgbClr val="1AC86C">
                    <a:alpha val="0"/>
                  </a:srgbClr>
                </a:gs>
                <a:gs pos="300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400"/>
              <a:t>剩余字段送入判别出来的对应函数中进行进一步处理</a:t>
            </a:r>
            <a:endParaRPr lang="en-US" sz="2400"/>
          </a:p>
        </p:txBody>
      </p:sp>
      <p:sp>
        <p:nvSpPr>
          <p:cNvPr id="12" name="箭头: 右弧形 11"/>
          <p:cNvSpPr/>
          <p:nvPr/>
        </p:nvSpPr>
        <p:spPr bwMode="auto">
          <a:xfrm>
            <a:off x="10284032" y="3166113"/>
            <a:ext cx="1235033" cy="1293428"/>
          </a:xfrm>
          <a:prstGeom prst="curvedLeftArrow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>
              <a:solidFill>
                <a:schemeClr val="tx1"/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981877" y="4346041"/>
            <a:ext cx="2889477" cy="1211937"/>
          </a:xfrm>
          <a:prstGeom prst="roundRect">
            <a:avLst>
              <a:gd name="adj" fmla="val 2381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50000">
                <a:srgbClr val="68EBA6">
                  <a:alpha val="0"/>
                </a:srgb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5400000" scaled="1"/>
            <a:tileRect/>
          </a:gradFill>
          <a:ln w="12700" cap="flat" cmpd="sng" algn="ctr">
            <a:gradFill flip="none" rotWithShape="1">
              <a:gsLst>
                <a:gs pos="70000">
                  <a:srgbClr val="1AC86C">
                    <a:alpha val="0"/>
                  </a:srgbClr>
                </a:gs>
                <a:gs pos="300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400"/>
              <a:t>获得实现不同功能所需要的字段，进行对应的处理</a:t>
            </a:r>
            <a:endParaRPr lang="en-US" sz="2400"/>
          </a:p>
        </p:txBody>
      </p:sp>
      <p:sp>
        <p:nvSpPr>
          <p:cNvPr id="14" name="矩形 13"/>
          <p:cNvSpPr/>
          <p:nvPr/>
        </p:nvSpPr>
        <p:spPr bwMode="auto">
          <a:xfrm>
            <a:off x="1413029" y="3429001"/>
            <a:ext cx="488740" cy="46063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15" name="矩形 14"/>
          <p:cNvSpPr/>
          <p:nvPr/>
        </p:nvSpPr>
        <p:spPr bwMode="auto">
          <a:xfrm>
            <a:off x="1901769" y="3429001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16" name="矩形 15"/>
          <p:cNvSpPr/>
          <p:nvPr/>
        </p:nvSpPr>
        <p:spPr bwMode="auto">
          <a:xfrm>
            <a:off x="2390890" y="3429000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17" name="矩形 16"/>
          <p:cNvSpPr/>
          <p:nvPr/>
        </p:nvSpPr>
        <p:spPr bwMode="auto">
          <a:xfrm>
            <a:off x="2880011" y="3428999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18" name="矩形 17"/>
          <p:cNvSpPr/>
          <p:nvPr/>
        </p:nvSpPr>
        <p:spPr bwMode="auto">
          <a:xfrm>
            <a:off x="6847219" y="3537027"/>
            <a:ext cx="488740" cy="46063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19" name="矩形 18"/>
          <p:cNvSpPr/>
          <p:nvPr/>
        </p:nvSpPr>
        <p:spPr bwMode="auto">
          <a:xfrm>
            <a:off x="7273412" y="5794109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0" name="矩形 19"/>
          <p:cNvSpPr/>
          <p:nvPr/>
        </p:nvSpPr>
        <p:spPr bwMode="auto">
          <a:xfrm>
            <a:off x="7762533" y="5794108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1" name="矩形 20"/>
          <p:cNvSpPr/>
          <p:nvPr/>
        </p:nvSpPr>
        <p:spPr bwMode="auto">
          <a:xfrm>
            <a:off x="8251654" y="5794107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2" name="矩形 21"/>
          <p:cNvSpPr/>
          <p:nvPr/>
        </p:nvSpPr>
        <p:spPr bwMode="auto">
          <a:xfrm>
            <a:off x="7636477" y="3537029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3" name="矩形 22"/>
          <p:cNvSpPr/>
          <p:nvPr/>
        </p:nvSpPr>
        <p:spPr bwMode="auto">
          <a:xfrm>
            <a:off x="8125598" y="3537028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4" name="矩形 23"/>
          <p:cNvSpPr/>
          <p:nvPr/>
        </p:nvSpPr>
        <p:spPr bwMode="auto">
          <a:xfrm>
            <a:off x="8614719" y="3537027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5" name="矩形 24"/>
          <p:cNvSpPr/>
          <p:nvPr/>
        </p:nvSpPr>
        <p:spPr bwMode="auto">
          <a:xfrm>
            <a:off x="1269317" y="5883686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6" name="矩形 25"/>
          <p:cNvSpPr/>
          <p:nvPr/>
        </p:nvSpPr>
        <p:spPr bwMode="auto">
          <a:xfrm>
            <a:off x="2072545" y="5883687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7" name="矩形 26"/>
          <p:cNvSpPr/>
          <p:nvPr/>
        </p:nvSpPr>
        <p:spPr bwMode="auto">
          <a:xfrm>
            <a:off x="2875773" y="5883685"/>
            <a:ext cx="488740" cy="460631"/>
          </a:xfrm>
          <a:prstGeom prst="rect">
            <a:avLst/>
          </a:prstGeom>
          <a:solidFill>
            <a:srgbClr val="29BEF0"/>
          </a:solidFill>
          <a:ln w="254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客户端和服务器之间的传输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9283" y="1303820"/>
            <a:ext cx="1041438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>
                <a:solidFill>
                  <a:srgbClr val="D1D5DB"/>
                </a:solidFill>
                <a:latin typeface="Söhne"/>
              </a:rPr>
              <a:t>结构体序列化与反序列化：</a:t>
            </a:r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zh-CN" altLang="en-US" sz="2400" b="1">
                <a:solidFill>
                  <a:srgbClr val="D1D5DB"/>
                </a:solidFill>
                <a:latin typeface="Söhne"/>
              </a:rPr>
              <a:t>客户端和服务器的</a:t>
            </a:r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zh-CN" altLang="en-US" sz="2400" b="1">
                <a:solidFill>
                  <a:srgbClr val="D1D5DB"/>
                </a:solidFill>
                <a:latin typeface="Söhne"/>
              </a:rPr>
              <a:t>交流方式</a:t>
            </a:r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zh-CN" altLang="en-US" sz="2400" b="1">
                <a:solidFill>
                  <a:srgbClr val="D1D5DB"/>
                </a:solidFill>
                <a:latin typeface="Söhne"/>
              </a:rPr>
              <a:t>客户端：</a:t>
            </a:r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6466" y="1303820"/>
            <a:ext cx="5567741" cy="192800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29577" y="4924309"/>
            <a:ext cx="1630582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+mn-ea"/>
              </a:rPr>
              <a:t>MSG_HEADER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47071" y="3150814"/>
            <a:ext cx="1630582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+mn-ea"/>
              </a:rPr>
              <a:t>MSG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35698" y="5513317"/>
            <a:ext cx="1630582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强制类型转换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38" y="5314440"/>
            <a:ext cx="2978303" cy="104780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99598" y="6427350"/>
            <a:ext cx="1630582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+mn-ea"/>
              </a:rPr>
              <a:t>REG_MSG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矩形: 剪去左右顶角 5"/>
          <p:cNvSpPr/>
          <p:nvPr/>
        </p:nvSpPr>
        <p:spPr bwMode="auto">
          <a:xfrm rot="16200000">
            <a:off x="4931541" y="700359"/>
            <a:ext cx="1261642" cy="6996865"/>
          </a:xfrm>
          <a:prstGeom prst="snip2SameRect">
            <a:avLst>
              <a:gd name="adj1" fmla="val 46723"/>
              <a:gd name="adj2" fmla="val 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7" name="矩形 6"/>
          <p:cNvSpPr/>
          <p:nvPr/>
        </p:nvSpPr>
        <p:spPr bwMode="auto">
          <a:xfrm rot="16200000">
            <a:off x="2485836" y="4091727"/>
            <a:ext cx="752354" cy="214131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8" name="矩形 7"/>
          <p:cNvSpPr/>
          <p:nvPr/>
        </p:nvSpPr>
        <p:spPr bwMode="auto">
          <a:xfrm rot="16200000">
            <a:off x="2919705" y="4089408"/>
            <a:ext cx="752354" cy="214131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9" name="矩形 8"/>
          <p:cNvSpPr/>
          <p:nvPr/>
        </p:nvSpPr>
        <p:spPr bwMode="auto">
          <a:xfrm rot="16200000">
            <a:off x="5899487" y="1617640"/>
            <a:ext cx="752354" cy="5162306"/>
          </a:xfrm>
          <a:prstGeom prst="rect">
            <a:avLst/>
          </a:prstGeom>
          <a:ln w="38100">
            <a:solidFill>
              <a:schemeClr val="accent1"/>
            </a:solidFill>
            <a:prstDash val="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2" name="矩形 21"/>
          <p:cNvSpPr/>
          <p:nvPr/>
        </p:nvSpPr>
        <p:spPr bwMode="auto">
          <a:xfrm rot="16200000">
            <a:off x="7033635" y="4947815"/>
            <a:ext cx="752354" cy="1438949"/>
          </a:xfrm>
          <a:prstGeom prst="rect">
            <a:avLst/>
          </a:prstGeom>
          <a:ln w="38100">
            <a:solidFill>
              <a:srgbClr val="0E97C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3" name="矩形 22"/>
          <p:cNvSpPr/>
          <p:nvPr/>
        </p:nvSpPr>
        <p:spPr bwMode="auto">
          <a:xfrm rot="16200000">
            <a:off x="8641464" y="4990169"/>
            <a:ext cx="752354" cy="1371596"/>
          </a:xfrm>
          <a:prstGeom prst="rect">
            <a:avLst/>
          </a:prstGeom>
          <a:ln w="38100">
            <a:solidFill>
              <a:srgbClr val="0E97C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1" name="矩形: 剪去左右顶角 20"/>
          <p:cNvSpPr/>
          <p:nvPr/>
        </p:nvSpPr>
        <p:spPr bwMode="auto">
          <a:xfrm rot="16200000">
            <a:off x="7384892" y="3650895"/>
            <a:ext cx="1261642" cy="4032787"/>
          </a:xfrm>
          <a:prstGeom prst="snip2SameRect">
            <a:avLst>
              <a:gd name="adj1" fmla="val 46723"/>
              <a:gd name="adj2" fmla="val 0"/>
            </a:avLst>
          </a:prstGeom>
          <a:ln w="38100">
            <a:solidFill>
              <a:srgbClr val="0E97C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4" name="矩形 3"/>
          <p:cNvSpPr/>
          <p:nvPr/>
        </p:nvSpPr>
        <p:spPr bwMode="auto">
          <a:xfrm rot="16200000">
            <a:off x="7174937" y="5138705"/>
            <a:ext cx="523029" cy="1074526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13" name="矩形 12"/>
          <p:cNvSpPr/>
          <p:nvPr/>
        </p:nvSpPr>
        <p:spPr bwMode="auto">
          <a:xfrm rot="16200000">
            <a:off x="8746727" y="5138706"/>
            <a:ext cx="523029" cy="1074524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159 -0.0375 -0.00599 -0.02314 -0.03372 -0.0706 C -0.04414 -0.08842 -0.05677 -0.10463 -0.06953 -0.11666 C -0.07526 -0.12222 -0.08138 -0.12569 -0.08724 -0.13055 C -0.13047 -0.16527 -0.1026 -0.14421 -0.13242 -0.16666 C -0.14114 -0.17338 -0.16927 -0.19513 -0.17812 -0.19907 C -0.21836 -0.21643 -0.18164 -0.20185 -0.20469 -0.20879 C -0.20612 -0.20926 -0.20755 -0.21041 -0.20911 -0.21088 C -0.21028 -0.21134 -0.21159 -0.21134 -0.21289 -0.2118 C -0.2138 -0.21203 -0.21471 -0.2125 -0.21562 -0.21273 C -0.22044 -0.21388 -0.22031 -0.21365 -0.22278 -0.21365 " pathEditMode="relative" ptsTypes="AAAAAAAAAAAA">
                                      <p:cBhvr>
                                        <p:cTn id="7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159 -0.0375 -0.00599 -0.02314 -0.03372 -0.0706 C -0.04414 -0.08842 -0.05677 -0.10463 -0.06953 -0.11666 C -0.07526 -0.12222 -0.08138 -0.12569 -0.08724 -0.13055 C -0.13047 -0.16527 -0.1026 -0.14421 -0.13242 -0.16666 C -0.14114 -0.17338 -0.16927 -0.19513 -0.17812 -0.19907 C -0.21836 -0.21643 -0.18164 -0.20185 -0.20469 -0.20879 C -0.20612 -0.20926 -0.20755 -0.21041 -0.20911 -0.21088 C -0.21028 -0.21134 -0.21159 -0.21134 -0.21289 -0.2118 C -0.2138 -0.21203 -0.21471 -0.2125 -0.21562 -0.21273 C -0.22044 -0.21388 -0.22031 -0.21365 -0.22278 -0.21365 " pathEditMode="relative" ptsTypes="AAAAAAAAAAAA">
                                      <p:cBhvr>
                                        <p:cTn id="7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04 -0.00741 -0.0013 -0.01482 -0.00286 -0.02176 C -0.00755 -0.04329 -0.01081 -0.04884 -0.01823 -0.06574 C -0.01966 -0.06898 -0.02083 -0.07292 -0.02266 -0.07546 C -0.02773 -0.08287 -0.02943 -0.08565 -0.03476 -0.09213 C -0.03737 -0.09537 -0.0401 -0.09792 -0.04258 -0.10116 C -0.04792 -0.1081 -0.05286 -0.11644 -0.05846 -0.12269 L -0.08112 -0.14722 C -0.0845 -0.1507 -0.08776 -0.1544 -0.09101 -0.15787 C -0.09466 -0.16158 -0.09857 -0.16459 -0.10208 -0.16875 C -0.11393 -0.18218 -0.1099 -0.17801 -0.12695 -0.19421 C -0.12943 -0.19653 -0.1319 -0.19931 -0.13463 -0.20093 C -0.14323 -0.20625 -0.14987 -0.21088 -0.15833 -0.21482 C -0.16016 -0.21551 -0.16198 -0.21621 -0.1638 -0.21667 C -0.16641 -0.21736 -0.16901 -0.21806 -0.17161 -0.21875 C -0.17526 -0.21945 -0.18359 -0.22014 -0.18698 -0.2206 C -0.18854 -0.22084 -0.18997 -0.2213 -0.19141 -0.22153 C -0.19414 -0.22199 -0.19687 -0.22222 -0.19974 -0.22246 C -0.20299 -0.22222 -0.20638 -0.22269 -0.20963 -0.22153 C -0.21068 -0.2213 -0.21133 -0.21921 -0.21237 -0.21875 C -0.21341 -0.21806 -0.21458 -0.21806 -0.21562 -0.21759 " pathEditMode="relative" ptsTypes="AAAAAAAAAAAAAAAAAAAAAA">
                                      <p:cBhvr>
                                        <p:cTn id="8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04 -0.00741 -0.0013 -0.01482 -0.00286 -0.02176 C -0.00755 -0.04329 -0.01081 -0.04884 -0.01823 -0.06574 C -0.01966 -0.06898 -0.02083 -0.07292 -0.02266 -0.07546 C -0.02773 -0.08287 -0.02943 -0.08565 -0.03476 -0.09213 C -0.03737 -0.09537 -0.0401 -0.09792 -0.04258 -0.10116 C -0.04792 -0.1081 -0.05286 -0.11644 -0.05846 -0.12269 L -0.08112 -0.14722 C -0.0845 -0.1507 -0.08776 -0.1544 -0.09101 -0.15787 C -0.09466 -0.16158 -0.09857 -0.16459 -0.10208 -0.16875 C -0.11393 -0.18218 -0.1099 -0.17801 -0.12695 -0.19421 C -0.12943 -0.19653 -0.1319 -0.19931 -0.13463 -0.20093 C -0.14323 -0.20625 -0.14987 -0.21088 -0.15833 -0.21482 C -0.16016 -0.21551 -0.16198 -0.21621 -0.1638 -0.21667 C -0.16641 -0.21736 -0.16901 -0.21806 -0.17161 -0.21875 C -0.17526 -0.21945 -0.18359 -0.22014 -0.18698 -0.2206 C -0.18854 -0.22084 -0.18997 -0.2213 -0.19141 -0.22153 C -0.19414 -0.22199 -0.19687 -0.22222 -0.19974 -0.22246 C -0.20299 -0.22222 -0.20638 -0.22269 -0.20963 -0.22153 C -0.21068 -0.2213 -0.21133 -0.21921 -0.21237 -0.21875 C -0.21341 -0.21806 -0.21458 -0.21806 -0.21562 -0.21759 " pathEditMode="relative" ptsTypes="AAAAAAAAAAAAAAAAAAAAAA">
                                      <p:cBhvr>
                                        <p:cTn id="8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6" grpId="0" animBg="1"/>
      <p:bldP spid="7" grpId="0" animBg="1"/>
      <p:bldP spid="8" grpId="0" animBg="1"/>
      <p:bldP spid="9" grpId="0" animBg="1"/>
      <p:bldP spid="22" grpId="0" animBg="1"/>
      <p:bldP spid="22" grpId="2" animBg="1"/>
      <p:bldP spid="23" grpId="0" animBg="1"/>
      <p:bldP spid="23" grpId="2" animBg="1"/>
      <p:bldP spid="21" grpId="0" animBg="1"/>
      <p:bldP spid="4" grpId="1" animBg="1"/>
      <p:bldP spid="4" grpId="2" animBg="1"/>
      <p:bldP spid="13" grpId="1" animBg="1"/>
      <p:bldP spid="13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历年获奖作品不完全总结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29200" y="2068911"/>
            <a:ext cx="96362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游戏：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年：</a:t>
            </a:r>
            <a:r>
              <a:rPr lang="en-US" altLang="zh-CN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2d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物理引擎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年：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黑客模拟器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Hacknet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、音游、模拟经营游戏、射击类游戏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年：其他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棋牌类、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RPG\SLG\STG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等等</a:t>
            </a:r>
            <a:r>
              <a:rPr lang="en-US" altLang="zh-CN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kern="100">
              <a:solidFill>
                <a:schemeClr val="accent1">
                  <a:lumMod val="60000"/>
                  <a:lumOff val="4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其他软件：</a:t>
            </a:r>
            <a:endParaRPr lang="en-US" altLang="zh-CN" kern="100">
              <a:solidFill>
                <a:schemeClr val="accent1">
                  <a:lumMod val="60000"/>
                  <a:lumOff val="4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年：数据库、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socket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聊天软件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年：</a:t>
            </a:r>
            <a:r>
              <a:rPr lang="en-US" altLang="zh-CN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lox++</a:t>
            </a:r>
            <a:endParaRPr lang="en-US" altLang="zh-CN" kern="100">
              <a:solidFill>
                <a:schemeClr val="accent1">
                  <a:lumMod val="60000"/>
                  <a:lumOff val="4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不好意思，其他的没有资料记录的真的想不起来了（）</a:t>
            </a:r>
            <a:endParaRPr lang="en-US" altLang="zh-CN" kern="100">
              <a:solidFill>
                <a:schemeClr val="accent1">
                  <a:lumMod val="60000"/>
                  <a:lumOff val="4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9200" y="4930185"/>
            <a:ext cx="9471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除了技术之外，就是机制的考量了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。总之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一句话，只要满足比赛要求（不使用第三方库，包括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GUI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）只要你感兴趣的，都可以去尝试。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客户端和服务器之间的传输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4436" y="1305342"/>
            <a:ext cx="1041438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rgbClr val="D1D5DB"/>
                </a:solidFill>
                <a:latin typeface="Söhne"/>
              </a:rPr>
              <a:t>结构体序列化与反序列化：</a:t>
            </a:r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r>
              <a:rPr lang="zh-CN" altLang="en-US" sz="2400" b="1">
                <a:solidFill>
                  <a:srgbClr val="D1D5DB"/>
                </a:solidFill>
                <a:latin typeface="Söhne"/>
              </a:rPr>
              <a:t>客户端和服务器的</a:t>
            </a:r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r>
              <a:rPr lang="zh-CN" altLang="en-US" sz="2400" b="1">
                <a:solidFill>
                  <a:srgbClr val="D1D5DB"/>
                </a:solidFill>
                <a:latin typeface="Söhne"/>
              </a:rPr>
              <a:t>交流方式</a:t>
            </a:r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r>
              <a:rPr lang="zh-CN" altLang="en-US" sz="2400" b="1">
                <a:solidFill>
                  <a:srgbClr val="D1D5DB"/>
                </a:solidFill>
                <a:latin typeface="Söhne"/>
              </a:rPr>
              <a:t>服务器：</a:t>
            </a:r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4041" y="1222806"/>
            <a:ext cx="5567741" cy="192800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29577" y="4924309"/>
            <a:ext cx="1630582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+mn-ea"/>
              </a:rPr>
              <a:t>MSG_HEADER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47071" y="3150814"/>
            <a:ext cx="1630582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+mn-ea"/>
              </a:rPr>
              <a:t>MSG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35698" y="5513317"/>
            <a:ext cx="1630582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+mn-ea"/>
              </a:rPr>
              <a:t>强制类型转换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38" y="5314440"/>
            <a:ext cx="2978303" cy="104780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99598" y="6427350"/>
            <a:ext cx="1630582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+mn-ea"/>
              </a:rPr>
              <a:t>REG_MSG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矩形: 剪去左右顶角 5"/>
          <p:cNvSpPr/>
          <p:nvPr/>
        </p:nvSpPr>
        <p:spPr bwMode="auto">
          <a:xfrm rot="16200000">
            <a:off x="4931541" y="700359"/>
            <a:ext cx="1261642" cy="6996865"/>
          </a:xfrm>
          <a:prstGeom prst="snip2SameRect">
            <a:avLst>
              <a:gd name="adj1" fmla="val 46723"/>
              <a:gd name="adj2" fmla="val 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7" name="矩形 6"/>
          <p:cNvSpPr/>
          <p:nvPr/>
        </p:nvSpPr>
        <p:spPr bwMode="auto">
          <a:xfrm rot="16200000">
            <a:off x="2485836" y="4091727"/>
            <a:ext cx="752354" cy="214131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8" name="矩形 7"/>
          <p:cNvSpPr/>
          <p:nvPr/>
        </p:nvSpPr>
        <p:spPr bwMode="auto">
          <a:xfrm rot="16200000">
            <a:off x="2919705" y="4089408"/>
            <a:ext cx="752354" cy="214131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9" name="矩形 8"/>
          <p:cNvSpPr/>
          <p:nvPr/>
        </p:nvSpPr>
        <p:spPr bwMode="auto">
          <a:xfrm rot="16200000">
            <a:off x="5899487" y="1617640"/>
            <a:ext cx="752354" cy="5162306"/>
          </a:xfrm>
          <a:prstGeom prst="rect">
            <a:avLst/>
          </a:prstGeom>
          <a:ln w="38100">
            <a:solidFill>
              <a:schemeClr val="accent1"/>
            </a:solidFill>
            <a:prstDash val="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16" name="矩形 15"/>
          <p:cNvSpPr/>
          <p:nvPr/>
        </p:nvSpPr>
        <p:spPr bwMode="auto">
          <a:xfrm rot="16200000">
            <a:off x="4266320" y="3684917"/>
            <a:ext cx="523029" cy="1074526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17" name="矩形 16"/>
          <p:cNvSpPr/>
          <p:nvPr/>
        </p:nvSpPr>
        <p:spPr bwMode="auto">
          <a:xfrm rot="16200000">
            <a:off x="5838110" y="3684918"/>
            <a:ext cx="523029" cy="1074524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1" name="矩形: 剪去左右顶角 20"/>
          <p:cNvSpPr/>
          <p:nvPr/>
        </p:nvSpPr>
        <p:spPr bwMode="auto">
          <a:xfrm rot="16200000">
            <a:off x="7384892" y="3650895"/>
            <a:ext cx="1261642" cy="4032787"/>
          </a:xfrm>
          <a:prstGeom prst="snip2SameRect">
            <a:avLst>
              <a:gd name="adj1" fmla="val 46723"/>
              <a:gd name="adj2" fmla="val 0"/>
            </a:avLst>
          </a:prstGeom>
          <a:ln w="38100">
            <a:solidFill>
              <a:srgbClr val="0E97C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2" name="矩形 21"/>
          <p:cNvSpPr/>
          <p:nvPr/>
        </p:nvSpPr>
        <p:spPr bwMode="auto">
          <a:xfrm rot="16200000">
            <a:off x="7033635" y="4947815"/>
            <a:ext cx="752354" cy="1438949"/>
          </a:xfrm>
          <a:prstGeom prst="rect">
            <a:avLst/>
          </a:prstGeom>
          <a:ln w="38100">
            <a:solidFill>
              <a:srgbClr val="0E97C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  <p:sp>
        <p:nvSpPr>
          <p:cNvPr id="23" name="矩形 22"/>
          <p:cNvSpPr/>
          <p:nvPr/>
        </p:nvSpPr>
        <p:spPr bwMode="auto">
          <a:xfrm rot="16200000">
            <a:off x="8641464" y="4990169"/>
            <a:ext cx="752354" cy="1371596"/>
          </a:xfrm>
          <a:prstGeom prst="rect">
            <a:avLst/>
          </a:prstGeom>
          <a:ln w="38100">
            <a:solidFill>
              <a:srgbClr val="0E97C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89642" tIns="44821" rIns="89642" bIns="44821" numCol="1" rtlCol="0" anchor="t" anchorCtr="0" compatLnSpc="1"/>
          <a:lstStyle/>
          <a:p>
            <a:pPr algn="l"/>
            <a:endParaRPr lang="zh-CN" altLang="en-US" sz="173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3737 0.00162 C 0.06745 0.00741 0.07878 0.0169 0.10625 0.03796 C 0.11693 0.04606 0.13854 0.06528 0.14753 0.07592 C 0.18542 0.11967 0.16133 0.09282 0.178 0.11898 C 0.18151 0.12454 0.18555 0.12893 0.18881 0.13495 C 0.19818 0.15162 0.18998 0.1375 0.19883 0.15092 C 0.20039 0.15347 0.20196 0.15602 0.20352 0.15856 C 0.20482 0.16041 0.20612 0.1618 0.20743 0.16366 C 0.20886 0.16597 0.21016 0.16875 0.21159 0.17129 C 0.21407 0.17523 0.21667 0.17893 0.21927 0.1831 C 0.22084 0.18541 0.22227 0.18819 0.22396 0.19051 C 0.22539 0.19259 0.22683 0.19444 0.22826 0.19653 C 0.2293 0.19815 0.23021 0.19977 0.23112 0.20162 C 0.23177 0.20301 0.23216 0.20463 0.23295 0.20579 C 0.23334 0.20648 0.23399 0.20625 0.23438 0.20671 C 0.23477 0.20833 0.23503 0.21041 0.23581 0.2118 C 0.23659 0.21273 0.23828 0.21435 0.23828 0.21435 " pathEditMode="relative" ptsTypes="AAAAAAAAAAAAAAAAAAA">
                                      <p:cBhvr>
                                        <p:cTn id="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4.16667E-7 0.00023 L 0.03737 0.00162 C 0.06745 0.00741 0.07878 0.0169 0.10625 0.03796 C 0.11693 0.04606 0.13854 0.06528 0.14753 0.07593 C 0.18542 0.11968 0.16133 0.09282 0.178 0.11898 C 0.18151 0.12454 0.18555 0.12893 0.1888 0.13495 C 0.19818 0.15162 0.18997 0.1375 0.19883 0.15093 C 0.20039 0.15347 0.20195 0.15602 0.20352 0.15856 C 0.20482 0.16042 0.20612 0.1618 0.20742 0.16366 C 0.20885 0.16597 0.21016 0.16875 0.21159 0.1713 C 0.21406 0.17523 0.21667 0.17893 0.21927 0.1831 C 0.22083 0.18542 0.22227 0.18819 0.22396 0.19051 C 0.22539 0.19259 0.22682 0.19444 0.22826 0.19653 C 0.2293 0.19815 0.23021 0.19977 0.23112 0.20162 C 0.23177 0.20301 0.23216 0.20463 0.23294 0.20579 C 0.23333 0.20648 0.23398 0.20625 0.23438 0.20671 C 0.23477 0.20833 0.23503 0.21042 0.23581 0.2118 C 0.23659 0.21273 0.23828 0.21435 0.23828 0.21458 " pathEditMode="relative" rAng="0" ptsTypes="AAAAAAAAAAAAAAAAAAA">
                                      <p:cBhvr>
                                        <p:cTn id="8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1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16" grpId="0" animBg="1"/>
      <p:bldP spid="16" grpId="1" animBg="1"/>
      <p:bldP spid="17" grpId="0" animBg="1"/>
      <p:bldP spid="17" grpId="1" animBg="1"/>
      <p:bldP spid="21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客户端和服务器之间的传输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8016" y="1619195"/>
            <a:ext cx="1041438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>
                <a:solidFill>
                  <a:srgbClr val="D1D5DB"/>
                </a:solidFill>
                <a:latin typeface="Söhne"/>
              </a:rPr>
              <a:t>字节序</a:t>
            </a:r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大</a:t>
            </a:r>
            <a:r>
              <a:rPr lang="en-US" altLang="zh-CN" b="0" i="0">
                <a:solidFill>
                  <a:srgbClr val="D1D5DB"/>
                </a:solidFill>
                <a:effectLst/>
                <a:latin typeface="Söhne"/>
              </a:rPr>
              <a:t>/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小端字节序描述了数据在内存中存储和访问的顺序，主机字节序是当前计算机处理器所使用的字节序，而网络字节序是一种统一的字节序，用于在网络通信中确保数据的一致性。</a:t>
            </a:r>
            <a:endParaRPr lang="en-US" altLang="zh-CN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altLang="zh-CN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正确的字节序是解释和处理多字节数据的前提。在不同计算机之间进行数据通信和交换时，需要确保数据以一致的字节序传输。否则，接收方可能无法正确解释发送方传递的数据。</a:t>
            </a:r>
            <a:endParaRPr lang="en-US" altLang="zh-CN" b="0" i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zh-CN" altLang="en-US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>
                <a:solidFill>
                  <a:srgbClr val="D1D5DB"/>
                </a:solidFill>
                <a:latin typeface="Söhne"/>
              </a:rPr>
              <a:t>大</a:t>
            </a:r>
            <a:r>
              <a:rPr lang="en-US" altLang="zh-CN">
                <a:solidFill>
                  <a:srgbClr val="D1D5DB"/>
                </a:solidFill>
                <a:latin typeface="Söhne"/>
              </a:rPr>
              <a:t>/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小端字节序</a:t>
            </a:r>
            <a:r>
              <a:rPr lang="en-US" altLang="zh-CN">
                <a:solidFill>
                  <a:srgbClr val="D1D5DB"/>
                </a:solidFill>
                <a:latin typeface="Söhne"/>
              </a:rPr>
              <a:t>&amp;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主机</a:t>
            </a:r>
            <a:r>
              <a:rPr lang="en-US" altLang="zh-CN">
                <a:solidFill>
                  <a:srgbClr val="D1D5DB"/>
                </a:solidFill>
                <a:latin typeface="Söhne"/>
              </a:rPr>
              <a:t>/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网络字节序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大</a:t>
            </a:r>
            <a:r>
              <a:rPr lang="en-US" altLang="zh-CN" b="0" i="0">
                <a:solidFill>
                  <a:srgbClr val="D1D5DB"/>
                </a:solidFill>
                <a:effectLst/>
                <a:latin typeface="Söhne"/>
              </a:rPr>
              <a:t>/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小端字节序的选择主要涉及到不同体系结构和处理器的设计。不同的体系结构可能采用不同的字节序。例如，</a:t>
            </a:r>
            <a:r>
              <a:rPr lang="en-US" altLang="zh-CN" b="0" i="0">
                <a:solidFill>
                  <a:srgbClr val="D1D5DB"/>
                </a:solidFill>
                <a:effectLst/>
                <a:latin typeface="Söhne"/>
              </a:rPr>
              <a:t>x86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架构使用小端字节序，而网络通信常用的网络字节序则采用大端字节序。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转换函数：</a:t>
            </a:r>
            <a:r>
              <a:rPr lang="en-US" altLang="zh-CN" b="0" i="0">
                <a:solidFill>
                  <a:srgbClr val="ECECF1"/>
                </a:solidFill>
                <a:effectLst/>
                <a:latin typeface="Söhne"/>
              </a:rPr>
              <a:t> htonl()</a:t>
            </a:r>
            <a:r>
              <a:rPr lang="zh-CN" altLang="en-US" b="0" i="0">
                <a:solidFill>
                  <a:srgbClr val="ECECF1"/>
                </a:solidFill>
                <a:effectLst/>
                <a:latin typeface="Söhne"/>
              </a:rPr>
              <a:t>、</a:t>
            </a:r>
            <a:r>
              <a:rPr lang="en-US" altLang="zh-CN" b="0" i="0">
                <a:solidFill>
                  <a:srgbClr val="ECECF1"/>
                </a:solidFill>
                <a:effectLst/>
                <a:latin typeface="Söhne"/>
              </a:rPr>
              <a:t>htons()</a:t>
            </a:r>
            <a:r>
              <a:rPr lang="zh-CN" altLang="en-US" b="0" i="0">
                <a:solidFill>
                  <a:srgbClr val="ECECF1"/>
                </a:solidFill>
                <a:effectLst/>
                <a:latin typeface="Söhne"/>
              </a:rPr>
              <a:t>、</a:t>
            </a:r>
            <a:r>
              <a:rPr lang="en-US" altLang="zh-CN" b="0" i="0">
                <a:solidFill>
                  <a:srgbClr val="ECECF1"/>
                </a:solidFill>
                <a:effectLst/>
                <a:latin typeface="Söhne"/>
              </a:rPr>
              <a:t>ntohl()</a:t>
            </a:r>
            <a:r>
              <a:rPr lang="zh-CN" altLang="en-US" b="0" i="0">
                <a:solidFill>
                  <a:srgbClr val="ECECF1"/>
                </a:solidFill>
                <a:effectLst/>
                <a:latin typeface="Söhne"/>
              </a:rPr>
              <a:t>、</a:t>
            </a:r>
            <a:r>
              <a:rPr lang="en-US" altLang="zh-CN" b="0" i="0">
                <a:solidFill>
                  <a:srgbClr val="ECECF1"/>
                </a:solidFill>
                <a:effectLst/>
                <a:latin typeface="Söhne"/>
              </a:rPr>
              <a:t>ntohs()</a:t>
            </a:r>
            <a:r>
              <a:rPr lang="zh-CN" altLang="en-US" b="0" i="0">
                <a:solidFill>
                  <a:srgbClr val="ECECF1"/>
                </a:solidFill>
                <a:effectLst/>
                <a:latin typeface="Söhne"/>
              </a:rPr>
              <a:t>。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客户端和服务器之间的传输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7505" y="1485549"/>
            <a:ext cx="1041438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>
                <a:solidFill>
                  <a:srgbClr val="D1D5DB"/>
                </a:solidFill>
                <a:latin typeface="Söhne"/>
              </a:rPr>
              <a:t>客户端和服务器的多线程：</a:t>
            </a:r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zh-CN" altLang="en-US">
                <a:solidFill>
                  <a:srgbClr val="D1D5DB"/>
                </a:solidFill>
                <a:latin typeface="Söhne"/>
              </a:rPr>
              <a:t>客服端链接到服务器之后，主线程持续接收服务器发送的消息，子线程此时则承担了读取、解析、编码和发送客服端消息到服务器的任务。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endParaRPr lang="en-US" altLang="zh-CN">
              <a:solidFill>
                <a:srgbClr val="D1D5DB"/>
              </a:solidFill>
              <a:latin typeface="Söhne"/>
            </a:endParaRPr>
          </a:p>
          <a:p>
            <a:r>
              <a:rPr lang="zh-CN" altLang="en-US">
                <a:solidFill>
                  <a:srgbClr val="D1D5DB"/>
                </a:solidFill>
                <a:latin typeface="Söhne"/>
              </a:rPr>
              <a:t>服务器的主线程持续接受客户端的连接，如果有客服端连接，就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为每个客户端连接创建一个独立的子线程来处理客户端请求。同时，使用互斥锁确保了线程创建的互斥性，以避免竞争条件的发生。</a:t>
            </a:r>
            <a:endParaRPr lang="en-US" altLang="zh-CN" b="0" i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>
                <a:solidFill>
                  <a:srgbClr val="D1D5DB"/>
                </a:solidFill>
                <a:latin typeface="Söhne"/>
              </a:rPr>
              <a:t>除此之外，主线程还创建了三个用于</a:t>
            </a:r>
            <a:r>
              <a:rPr lang="en-US" altLang="zh-CN">
                <a:solidFill>
                  <a:srgbClr val="D1D5DB"/>
                </a:solidFill>
                <a:latin typeface="Söhne"/>
              </a:rPr>
              <a:t>UI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展示的子线程，来让不同的交互效果能够并发实现。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endParaRPr lang="en-US" altLang="zh-CN">
              <a:solidFill>
                <a:srgbClr val="D1D5DB"/>
              </a:solidFill>
              <a:latin typeface="Söhne"/>
            </a:endParaRPr>
          </a:p>
          <a:p>
            <a:r>
              <a:rPr lang="zh-CN" altLang="en-US">
                <a:solidFill>
                  <a:srgbClr val="D1D5DB"/>
                </a:solidFill>
                <a:latin typeface="Söhne"/>
              </a:rPr>
              <a:t>互斥锁：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互斥锁的使用可以确保在同一时间只有一个线程可以访问共享资源，从而避免了数据的竞争和不一致性。互斥锁的粒度可以根据具体情况选择，可以是对整个共享资源的互斥，也可以是对共享资源中的某个特定部分的互斥。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好友管理模块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8016" y="1619195"/>
            <a:ext cx="104143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>
                <a:solidFill>
                  <a:srgbClr val="D1D5DB"/>
                </a:solidFill>
                <a:latin typeface="Söhne"/>
              </a:rPr>
              <a:t>双向循环链表</a:t>
            </a:r>
            <a:endParaRPr lang="en-US" altLang="zh-CN" sz="2400" b="1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好友管理中使用双向循环链表的主要原因是方便进行插入、删除和遍历操作。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14" y="2668298"/>
            <a:ext cx="9747751" cy="13399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8413" y="4361133"/>
            <a:ext cx="100766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双向循环链表（</a:t>
            </a:r>
            <a:r>
              <a:rPr lang="en-US" altLang="zh-CN" b="0" i="0">
                <a:solidFill>
                  <a:srgbClr val="D1D5DB"/>
                </a:solidFill>
                <a:effectLst/>
                <a:latin typeface="Söhne"/>
              </a:rPr>
              <a:t>Doubly Circular Linked List</a:t>
            </a:r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）是一种链表数据结构，它的每个节点都包含两个指针，一个指向前一个节点，一个指向后一个节点。与单向链表不同，双向循环链表的最后一个节点的后继指针指向链表的头节点，而头节点的前驱指针指向链表的最后一个节点，形成一个循环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8412" y="5340075"/>
            <a:ext cx="10076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D1D5DB"/>
                </a:solidFill>
                <a:effectLst/>
                <a:latin typeface="Söhne"/>
              </a:rPr>
              <a:t>相比单向链表，在双向循环链表中插入和删除节点的操作更高效。由于每个节点都有前驱和后继指针，插入和删除节点时只需要修改相邻节点的指针，而不需要遍历整个链表。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模块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8016" y="1619195"/>
            <a:ext cx="1041438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r>
              <a:rPr lang="zh-CN" altLang="en-US">
                <a:solidFill>
                  <a:srgbClr val="D1D5DB"/>
                </a:solidFill>
                <a:latin typeface="Söhne"/>
              </a:rPr>
              <a:t>随机数引擎随机分配客户端的背景颜色和控制台句柄颜色：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endParaRPr lang="en-US" altLang="zh-CN">
              <a:solidFill>
                <a:srgbClr val="D1D5DB"/>
              </a:solidFill>
              <a:latin typeface="Söhne"/>
            </a:endParaRPr>
          </a:p>
          <a:p>
            <a:endParaRPr lang="en-US" altLang="zh-CN">
              <a:solidFill>
                <a:srgbClr val="D1D5DB"/>
              </a:solidFill>
              <a:latin typeface="Söhne"/>
            </a:endParaRPr>
          </a:p>
          <a:p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zh-CN" altLang="en-US">
                <a:solidFill>
                  <a:srgbClr val="D1D5DB"/>
                </a:solidFill>
                <a:latin typeface="Söhne"/>
              </a:rPr>
              <a:t>背景音乐和音效播放：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en-US" altLang="zh-CN" sz="1800">
                <a:solidFill>
                  <a:schemeClr val="bg2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PlaySound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TEXT(</a:t>
            </a:r>
            <a:r>
              <a:rPr lang="en-US" altLang="zh-CN" sz="180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“</a:t>
            </a:r>
            <a:r>
              <a:rPr lang="zh-CN" altLang="en-US" sz="180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资源文件的相对位置</a:t>
            </a:r>
            <a:r>
              <a:rPr lang="en-US" altLang="zh-CN" sz="180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), NULL, SND_FILENAME | SND_ASYNC);</a:t>
            </a:r>
            <a:endParaRPr lang="en-US" altLang="zh-CN">
              <a:solidFill>
                <a:schemeClr val="bg2">
                  <a:lumMod val="50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l"/>
            <a:endParaRPr lang="en-US" altLang="zh-CN">
              <a:solidFill>
                <a:schemeClr val="bg2">
                  <a:lumMod val="50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l"/>
            <a:r>
              <a:rPr lang="zh-CN" altLang="en-US">
                <a:solidFill>
                  <a:srgbClr val="D1D5DB"/>
                </a:solidFill>
                <a:latin typeface="Söhne"/>
              </a:rPr>
              <a:t>打印字符动画：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HANDLE hConsole = GetStdHandle(STD_OUTPUT_HANDLE); </a:t>
            </a:r>
            <a:r>
              <a:rPr lang="en-US" altLang="zh-CN">
                <a:solidFill>
                  <a:srgbClr val="13965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>
                <a:solidFill>
                  <a:srgbClr val="13965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获取控制台句柄 </a:t>
            </a:r>
            <a:endParaRPr lang="en-US" altLang="zh-CN">
              <a:solidFill>
                <a:srgbClr val="13965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l"/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COORD coord; </a:t>
            </a:r>
            <a:r>
              <a:rPr lang="en-US" altLang="zh-CN">
                <a:solidFill>
                  <a:srgbClr val="13965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>
                <a:solidFill>
                  <a:srgbClr val="13965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定义一个坐标结构体，用于设置光标位置 </a:t>
            </a:r>
            <a:endParaRPr lang="en-US" altLang="zh-CN">
              <a:solidFill>
                <a:srgbClr val="13965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l"/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SetConsoleCursorPosition(hConsole, coord);</a:t>
            </a:r>
            <a:r>
              <a:rPr lang="en-US" altLang="zh-CN">
                <a:solidFill>
                  <a:srgbClr val="13965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>
                <a:solidFill>
                  <a:srgbClr val="13965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设置光标位置</a:t>
            </a:r>
            <a:endParaRPr lang="en-US" altLang="zh-CN">
              <a:solidFill>
                <a:srgbClr val="13965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l"/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SetConsoleTextAttribute(hConsole, FOREGROUND_GREEN);</a:t>
            </a:r>
            <a:r>
              <a:rPr lang="en-US" altLang="zh-CN">
                <a:solidFill>
                  <a:srgbClr val="13965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>
                <a:solidFill>
                  <a:srgbClr val="13965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设置文本颜色（绿色）</a:t>
            </a:r>
            <a:endParaRPr lang="en-US" altLang="zh-CN">
              <a:solidFill>
                <a:srgbClr val="13965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471" y="2232843"/>
            <a:ext cx="6026460" cy="1003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44651" y="894470"/>
            <a:ext cx="4502698" cy="156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3200" kern="1200" dirty="0">
                <a:gradFill flip="none" rotWithShape="1">
                  <a:gsLst>
                    <a:gs pos="100000">
                      <a:schemeClr val="accent6">
                        <a:lumMod val="20000"/>
                        <a:lumOff val="80000"/>
                      </a:schemeClr>
                    </a:gs>
                    <a:gs pos="0">
                      <a:schemeClr val="accent5"/>
                    </a:gs>
                    <a:gs pos="31000">
                      <a:schemeClr val="accent1"/>
                    </a:gs>
                    <a:gs pos="84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The Timeline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27252" y="3105029"/>
            <a:ext cx="12137497" cy="544058"/>
          </a:xfrm>
          <a:custGeom>
            <a:avLst/>
            <a:gdLst>
              <a:gd name="connsiteX0" fmla="*/ 0 w 10801350"/>
              <a:gd name="connsiteY0" fmla="*/ 429427 h 532581"/>
              <a:gd name="connsiteX1" fmla="*/ 2828925 w 10801350"/>
              <a:gd name="connsiteY1" fmla="*/ 802 h 532581"/>
              <a:gd name="connsiteX2" fmla="*/ 7886700 w 10801350"/>
              <a:gd name="connsiteY2" fmla="*/ 524677 h 532581"/>
              <a:gd name="connsiteX3" fmla="*/ 10801350 w 10801350"/>
              <a:gd name="connsiteY3" fmla="*/ 267502 h 53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350" h="532581">
                <a:moveTo>
                  <a:pt x="0" y="429427"/>
                </a:moveTo>
                <a:cubicBezTo>
                  <a:pt x="757237" y="207177"/>
                  <a:pt x="1514475" y="-15073"/>
                  <a:pt x="2828925" y="802"/>
                </a:cubicBezTo>
                <a:cubicBezTo>
                  <a:pt x="4143375" y="16677"/>
                  <a:pt x="6557963" y="480227"/>
                  <a:pt x="7886700" y="524677"/>
                </a:cubicBezTo>
                <a:cubicBezTo>
                  <a:pt x="9215437" y="569127"/>
                  <a:pt x="10008393" y="418314"/>
                  <a:pt x="10801350" y="267502"/>
                </a:cubicBezTo>
              </a:path>
            </a:pathLst>
          </a:custGeom>
          <a:noFill/>
          <a:ln w="12700" cap="rnd">
            <a:gradFill flip="none" rotWithShape="1">
              <a:gsLst>
                <a:gs pos="5000">
                  <a:schemeClr val="accent5">
                    <a:lumMod val="60000"/>
                    <a:lumOff val="40000"/>
                  </a:schemeClr>
                </a:gs>
                <a:gs pos="30000">
                  <a:schemeClr val="accent1"/>
                </a:gs>
                <a:gs pos="90000">
                  <a:schemeClr val="accent1">
                    <a:lumMod val="70000"/>
                    <a:lumOff val="3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/>
            <a:tailEnd type="stealth" w="lg" len="lg"/>
          </a:ln>
          <a:effectLst>
            <a:outerShdw blurRad="127000" sx="102000" sy="102000" algn="ctr" rotWithShape="0">
              <a:schemeClr val="accent1">
                <a:lumMod val="60000"/>
                <a:lumOff val="40000"/>
              </a:schemeClr>
            </a:outerShdw>
          </a:effectLst>
        </p:spPr>
        <p:txBody>
          <a:bodyPr lIns="105156" tIns="52578" rIns="105156" bIns="52578" rtlCol="0" anchor="ctr">
            <a:spAutoFit/>
          </a:bodyPr>
          <a:lstStyle/>
          <a:p>
            <a:pPr algn="ctr"/>
            <a:endParaRPr lang="zh-CN" altLang="en-US" sz="2070" dirty="0"/>
          </a:p>
        </p:txBody>
      </p:sp>
      <p:sp>
        <p:nvSpPr>
          <p:cNvPr id="7" name="椭圆 6"/>
          <p:cNvSpPr/>
          <p:nvPr/>
        </p:nvSpPr>
        <p:spPr>
          <a:xfrm>
            <a:off x="805301" y="2903179"/>
            <a:ext cx="706799" cy="70679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round/>
          </a:ln>
          <a:effectLst>
            <a:outerShdw blurRad="381000" dist="127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7565" y="3077113"/>
            <a:ext cx="802271" cy="383182"/>
          </a:xfrm>
          <a:prstGeom prst="rect">
            <a:avLst/>
          </a:prstGeom>
          <a:noFill/>
          <a:effectLst/>
        </p:spPr>
        <p:txBody>
          <a:bodyPr wrap="none" lIns="105156" tIns="52578" rIns="105156" bIns="52578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08940" rtl="0" eaLnBrk="1" fontAlgn="auto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0" lang="en-US" altLang="zh-CN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  <a:sym typeface="Helvetica Neue"/>
              </a:rPr>
              <a:t>04-20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2594" y="2810472"/>
            <a:ext cx="892214" cy="8922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dashDot"/>
            <a:miter lim="800000"/>
            <a:headEnd type="diamond" w="lg" len="lg"/>
            <a:tailEnd type="diamond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58702" y="2263498"/>
            <a:ext cx="0" cy="546972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755140" y="2881327"/>
            <a:ext cx="706798" cy="70679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round/>
          </a:ln>
          <a:effectLst>
            <a:outerShdw blurRad="381000" dist="127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07403" y="3055265"/>
            <a:ext cx="802271" cy="383182"/>
          </a:xfrm>
          <a:prstGeom prst="rect">
            <a:avLst/>
          </a:prstGeom>
          <a:noFill/>
          <a:effectLst/>
        </p:spPr>
        <p:txBody>
          <a:bodyPr wrap="none" lIns="105156" tIns="52578" rIns="105156" bIns="52578" rtlCol="0" anchor="ctr" anchorCtr="0">
            <a:spAutoFit/>
          </a:bodyPr>
          <a:lstStyle>
            <a:defPPr>
              <a:defRPr lang="zh-CN"/>
            </a:defPPr>
            <a:lvl1pPr marR="0" lvl="0" indent="0" algn="ctr" defTabSz="408940" fontAlgn="auto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LanTingHeiS-B-GB" panose="02000000000000000000" pitchFamily="2" charset="-122"/>
                <a:ea typeface="FZLanTingHeiS-B-GB" panose="02000000000000000000" pitchFamily="2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+mn-lt"/>
                <a:ea typeface="+mn-ea"/>
                <a:sym typeface="Helvetica Neue"/>
              </a:rPr>
              <a:t>05-04</a:t>
            </a:r>
            <a:endParaRPr lang="en-US" altLang="zh-CN" dirty="0">
              <a:latin typeface="+mn-lt"/>
              <a:ea typeface="+mn-ea"/>
              <a:sym typeface="Helvetica Neue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662433" y="2788622"/>
            <a:ext cx="892212" cy="8922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dashDot"/>
            <a:miter lim="800000"/>
            <a:headEnd type="diamond" w="lg" len="lg"/>
            <a:tailEnd type="diamond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108540" y="2241648"/>
            <a:ext cx="0" cy="546972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 flipV="1">
            <a:off x="2780223" y="2720028"/>
            <a:ext cx="706798" cy="706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round/>
          </a:ln>
          <a:effectLst>
            <a:outerShdw blurRad="381000" dist="127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32484" y="2882745"/>
            <a:ext cx="802271" cy="383182"/>
          </a:xfrm>
          <a:prstGeom prst="rect">
            <a:avLst/>
          </a:prstGeom>
          <a:noFill/>
          <a:effectLst/>
        </p:spPr>
        <p:txBody>
          <a:bodyPr wrap="none" lIns="105156" tIns="52578" rIns="105156" bIns="52578" rtlCol="0" anchor="ctr" anchorCtr="0">
            <a:spAutoFit/>
          </a:bodyPr>
          <a:lstStyle>
            <a:defPPr>
              <a:defRPr lang="zh-CN"/>
            </a:defPPr>
            <a:lvl1pPr marR="0" lvl="0" indent="0" algn="ctr" defTabSz="408940" fontAlgn="auto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LanTingHeiS-B-GB" panose="02000000000000000000" pitchFamily="2" charset="-122"/>
                <a:ea typeface="FZLanTingHeiS-B-GB" panose="02000000000000000000" pitchFamily="2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+mn-lt"/>
                <a:ea typeface="+mn-ea"/>
                <a:sym typeface="Helvetica Neue"/>
              </a:rPr>
              <a:t>05-01</a:t>
            </a:r>
            <a:endParaRPr lang="en-US" altLang="zh-CN" dirty="0">
              <a:latin typeface="+mn-lt"/>
              <a:ea typeface="+mn-ea"/>
              <a:sym typeface="Helvetica Neue"/>
            </a:endParaRPr>
          </a:p>
        </p:txBody>
      </p:sp>
      <p:sp>
        <p:nvSpPr>
          <p:cNvPr id="28" name="椭圆 27"/>
          <p:cNvSpPr/>
          <p:nvPr/>
        </p:nvSpPr>
        <p:spPr>
          <a:xfrm flipV="1">
            <a:off x="2687516" y="2627321"/>
            <a:ext cx="892213" cy="892213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dashDot"/>
            <a:miter lim="800000"/>
            <a:headEnd type="diamond" w="lg" len="lg"/>
            <a:tailEnd type="diamond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3133622" y="3519534"/>
            <a:ext cx="0" cy="546973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 flipV="1">
            <a:off x="6730062" y="3114464"/>
            <a:ext cx="706800" cy="706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round/>
          </a:ln>
          <a:effectLst>
            <a:outerShdw blurRad="381000" dist="127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82323" y="3277182"/>
            <a:ext cx="802271" cy="383182"/>
          </a:xfrm>
          <a:prstGeom prst="rect">
            <a:avLst/>
          </a:prstGeom>
          <a:noFill/>
          <a:effectLst/>
        </p:spPr>
        <p:txBody>
          <a:bodyPr wrap="none" lIns="105156" tIns="52578" rIns="105156" bIns="52578" rtlCol="0" anchor="ctr" anchorCtr="0">
            <a:spAutoFit/>
          </a:bodyPr>
          <a:lstStyle>
            <a:defPPr>
              <a:defRPr lang="zh-CN"/>
            </a:defPPr>
            <a:lvl1pPr marR="0" lvl="0" indent="0" algn="ctr" defTabSz="408940" fontAlgn="auto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LanTingHeiS-B-GB" panose="02000000000000000000" pitchFamily="2" charset="-122"/>
                <a:ea typeface="FZLanTingHeiS-B-GB" panose="02000000000000000000" pitchFamily="2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+mn-lt"/>
                <a:ea typeface="+mn-ea"/>
                <a:sym typeface="Helvetica Neue"/>
              </a:rPr>
              <a:t>05-15</a:t>
            </a:r>
            <a:endParaRPr lang="en-US" altLang="zh-CN" dirty="0">
              <a:latin typeface="+mn-lt"/>
              <a:ea typeface="+mn-ea"/>
              <a:sym typeface="Helvetica Neue"/>
            </a:endParaRPr>
          </a:p>
        </p:txBody>
      </p:sp>
      <p:sp>
        <p:nvSpPr>
          <p:cNvPr id="40" name="椭圆 39"/>
          <p:cNvSpPr/>
          <p:nvPr/>
        </p:nvSpPr>
        <p:spPr>
          <a:xfrm flipV="1">
            <a:off x="6637355" y="3021757"/>
            <a:ext cx="892215" cy="892215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dashDot"/>
            <a:miter lim="800000"/>
            <a:headEnd type="diamond" w="lg" len="lg"/>
            <a:tailEnd type="diamond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7083462" y="3913969"/>
            <a:ext cx="0" cy="546974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8704982" y="3276433"/>
            <a:ext cx="706798" cy="70679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round/>
          </a:ln>
          <a:effectLst>
            <a:outerShdw blurRad="381000" dist="127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657243" y="3450367"/>
            <a:ext cx="802271" cy="383182"/>
          </a:xfrm>
          <a:prstGeom prst="rect">
            <a:avLst/>
          </a:prstGeom>
          <a:noFill/>
          <a:effectLst/>
        </p:spPr>
        <p:txBody>
          <a:bodyPr wrap="none" lIns="105156" tIns="52578" rIns="105156" bIns="52578" rtlCol="0" anchor="ctr" anchorCtr="0">
            <a:spAutoFit/>
          </a:bodyPr>
          <a:lstStyle>
            <a:defPPr>
              <a:defRPr lang="zh-CN"/>
            </a:defPPr>
            <a:lvl1pPr marR="0" lvl="0" indent="0" algn="ctr" defTabSz="408940" fontAlgn="auto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LanTingHeiS-B-GB" panose="02000000000000000000" pitchFamily="2" charset="-122"/>
                <a:ea typeface="FZLanTingHeiS-B-GB" panose="02000000000000000000" pitchFamily="2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+mn-lt"/>
                <a:ea typeface="+mn-ea"/>
                <a:sym typeface="Helvetica Neue"/>
              </a:rPr>
              <a:t>05-18</a:t>
            </a:r>
            <a:endParaRPr lang="en-US" altLang="zh-CN" dirty="0">
              <a:latin typeface="+mn-lt"/>
              <a:ea typeface="+mn-ea"/>
              <a:sym typeface="Helvetica Neue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612275" y="3183726"/>
            <a:ext cx="892212" cy="8922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dashDot"/>
            <a:miter lim="800000"/>
            <a:headEnd type="diamond" w="lg" len="lg"/>
            <a:tailEnd type="diamond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9058380" y="2636752"/>
            <a:ext cx="0" cy="546972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flipV="1">
            <a:off x="10679900" y="3166945"/>
            <a:ext cx="706800" cy="706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round/>
          </a:ln>
          <a:effectLst>
            <a:outerShdw blurRad="381000" dist="127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632164" y="3329663"/>
            <a:ext cx="802271" cy="383182"/>
          </a:xfrm>
          <a:prstGeom prst="rect">
            <a:avLst/>
          </a:prstGeom>
          <a:noFill/>
          <a:effectLst/>
        </p:spPr>
        <p:txBody>
          <a:bodyPr wrap="none" lIns="105156" tIns="52578" rIns="105156" bIns="52578" rtlCol="0" anchor="ctr" anchorCtr="0">
            <a:spAutoFit/>
          </a:bodyPr>
          <a:lstStyle>
            <a:defPPr>
              <a:defRPr lang="zh-CN"/>
            </a:defPPr>
            <a:lvl1pPr marR="0" lvl="0" indent="0" algn="ctr" defTabSz="408940" fontAlgn="auto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LanTingHeiS-B-GB" panose="02000000000000000000" pitchFamily="2" charset="-122"/>
                <a:ea typeface="FZLanTingHeiS-B-GB" panose="02000000000000000000" pitchFamily="2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+mn-lt"/>
                <a:ea typeface="+mn-ea"/>
                <a:sym typeface="Helvetica Neue"/>
              </a:rPr>
              <a:t>05-19</a:t>
            </a:r>
            <a:endParaRPr lang="en-US" altLang="zh-CN" dirty="0">
              <a:latin typeface="+mn-lt"/>
              <a:ea typeface="+mn-ea"/>
              <a:sym typeface="Helvetica Neue"/>
            </a:endParaRPr>
          </a:p>
        </p:txBody>
      </p:sp>
      <p:sp>
        <p:nvSpPr>
          <p:cNvPr id="52" name="椭圆 51"/>
          <p:cNvSpPr/>
          <p:nvPr/>
        </p:nvSpPr>
        <p:spPr>
          <a:xfrm flipV="1">
            <a:off x="10587195" y="3074238"/>
            <a:ext cx="892214" cy="89221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dashDot"/>
            <a:miter lim="800000"/>
            <a:headEnd type="diamond" w="lg" len="lg"/>
            <a:tailEnd type="diamond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11033303" y="3966450"/>
            <a:ext cx="0" cy="546974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71550" y="1981117"/>
            <a:ext cx="1774300" cy="3251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/>
              <a:t>选题调研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2246470" y="4024879"/>
            <a:ext cx="1774300" cy="3251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/>
              <a:t>选题确定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3145454" y="1585715"/>
            <a:ext cx="3781145" cy="10452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/>
              <a:t>初步实现客户端和服务器连接</a:t>
            </a:r>
            <a:endParaRPr lang="en-US" altLang="zh-CN"/>
          </a:p>
          <a:p>
            <a:r>
              <a:rPr lang="zh-CN" altLang="en-US"/>
              <a:t>开始着手完善各个功能模块</a:t>
            </a:r>
            <a:endParaRPr lang="zh-CN" altLang="en-US"/>
          </a:p>
          <a:p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8027386" y="2378638"/>
            <a:ext cx="2061983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/>
              <a:t>项目测试和</a:t>
            </a:r>
            <a:r>
              <a:rPr lang="en-US" altLang="zh-CN"/>
              <a:t>debug</a:t>
            </a:r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10024782" y="4581525"/>
            <a:ext cx="1895671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/>
              <a:t>UI</a:t>
            </a:r>
            <a:r>
              <a:rPr lang="zh-CN" altLang="en-US"/>
              <a:t>设计和物料准备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开发时间</a:t>
            </a:r>
            <a:r>
              <a:rPr lang="zh-CN" altLang="en-US" dirty="0"/>
              <a:t>轴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825321" y="4511812"/>
            <a:ext cx="2425220" cy="685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/>
              <a:t>客户端功能模块完善，开始实现服务器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dirty="0"/>
              <a:t>04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答辩环节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44651" y="894470"/>
            <a:ext cx="4502698" cy="1561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US" sz="3200" kern="1200" dirty="0">
                <a:gradFill flip="none" rotWithShape="1">
                  <a:gsLst>
                    <a:gs pos="100000">
                      <a:schemeClr val="accent6">
                        <a:lumMod val="20000"/>
                        <a:lumOff val="80000"/>
                      </a:schemeClr>
                    </a:gs>
                    <a:gs pos="0">
                      <a:schemeClr val="accent5"/>
                    </a:gs>
                    <a:gs pos="31000">
                      <a:schemeClr val="accent1"/>
                    </a:gs>
                    <a:gs pos="84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Project Key Nodes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lt"/>
            </a:endParaRPr>
          </a:p>
        </p:txBody>
      </p:sp>
      <p:sp>
        <p:nvSpPr>
          <p:cNvPr id="5" name="任意多边形: 形状 4"/>
          <p:cNvSpPr/>
          <p:nvPr/>
        </p:nvSpPr>
        <p:spPr bwMode="auto">
          <a:xfrm>
            <a:off x="897127" y="3104561"/>
            <a:ext cx="3157538" cy="1149350"/>
          </a:xfrm>
          <a:custGeom>
            <a:avLst/>
            <a:gdLst>
              <a:gd name="T0" fmla="*/ 117 w 1426"/>
              <a:gd name="T1" fmla="*/ 228 h 519"/>
              <a:gd name="T2" fmla="*/ 791 w 1426"/>
              <a:gd name="T3" fmla="*/ 336 h 519"/>
              <a:gd name="T4" fmla="*/ 1426 w 1426"/>
              <a:gd name="T5" fmla="*/ 519 h 519"/>
              <a:gd name="T6" fmla="*/ 1310 w 1426"/>
              <a:gd name="T7" fmla="*/ 290 h 519"/>
              <a:gd name="T8" fmla="*/ 674 w 1426"/>
              <a:gd name="T9" fmla="*/ 108 h 519"/>
              <a:gd name="T10" fmla="*/ 0 w 1426"/>
              <a:gd name="T11" fmla="*/ 0 h 519"/>
              <a:gd name="T12" fmla="*/ 117 w 1426"/>
              <a:gd name="T13" fmla="*/ 228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6" h="519">
                <a:moveTo>
                  <a:pt x="117" y="228"/>
                </a:moveTo>
                <a:cubicBezTo>
                  <a:pt x="237" y="465"/>
                  <a:pt x="611" y="344"/>
                  <a:pt x="791" y="336"/>
                </a:cubicBezTo>
                <a:cubicBezTo>
                  <a:pt x="1014" y="327"/>
                  <a:pt x="1352" y="373"/>
                  <a:pt x="1426" y="519"/>
                </a:cubicBezTo>
                <a:cubicBezTo>
                  <a:pt x="1310" y="290"/>
                  <a:pt x="1310" y="290"/>
                  <a:pt x="1310" y="290"/>
                </a:cubicBezTo>
                <a:cubicBezTo>
                  <a:pt x="1236" y="145"/>
                  <a:pt x="897" y="98"/>
                  <a:pt x="674" y="108"/>
                </a:cubicBezTo>
                <a:cubicBezTo>
                  <a:pt x="494" y="116"/>
                  <a:pt x="120" y="236"/>
                  <a:pt x="0" y="0"/>
                </a:cubicBezTo>
                <a:cubicBezTo>
                  <a:pt x="117" y="228"/>
                  <a:pt x="117" y="228"/>
                  <a:pt x="117" y="228"/>
                </a:cubicBezTo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>
            <a:outerShdw blurRad="381000" dist="127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 bwMode="auto">
          <a:xfrm>
            <a:off x="1155890" y="3609386"/>
            <a:ext cx="3157538" cy="1150938"/>
          </a:xfrm>
          <a:custGeom>
            <a:avLst/>
            <a:gdLst>
              <a:gd name="T0" fmla="*/ 116 w 1426"/>
              <a:gd name="T1" fmla="*/ 229 h 520"/>
              <a:gd name="T2" fmla="*/ 790 w 1426"/>
              <a:gd name="T3" fmla="*/ 337 h 520"/>
              <a:gd name="T4" fmla="*/ 1426 w 1426"/>
              <a:gd name="T5" fmla="*/ 520 h 520"/>
              <a:gd name="T6" fmla="*/ 1309 w 1426"/>
              <a:gd name="T7" fmla="*/ 291 h 520"/>
              <a:gd name="T8" fmla="*/ 674 w 1426"/>
              <a:gd name="T9" fmla="*/ 108 h 520"/>
              <a:gd name="T10" fmla="*/ 0 w 1426"/>
              <a:gd name="T11" fmla="*/ 0 h 520"/>
              <a:gd name="T12" fmla="*/ 116 w 1426"/>
              <a:gd name="T13" fmla="*/ 229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6" h="520">
                <a:moveTo>
                  <a:pt x="116" y="229"/>
                </a:moveTo>
                <a:cubicBezTo>
                  <a:pt x="236" y="466"/>
                  <a:pt x="610" y="345"/>
                  <a:pt x="790" y="337"/>
                </a:cubicBezTo>
                <a:cubicBezTo>
                  <a:pt x="1013" y="327"/>
                  <a:pt x="1352" y="374"/>
                  <a:pt x="1426" y="520"/>
                </a:cubicBezTo>
                <a:cubicBezTo>
                  <a:pt x="1309" y="291"/>
                  <a:pt x="1309" y="291"/>
                  <a:pt x="1309" y="291"/>
                </a:cubicBezTo>
                <a:cubicBezTo>
                  <a:pt x="1235" y="145"/>
                  <a:pt x="897" y="99"/>
                  <a:pt x="674" y="108"/>
                </a:cubicBezTo>
                <a:cubicBezTo>
                  <a:pt x="494" y="116"/>
                  <a:pt x="120" y="237"/>
                  <a:pt x="0" y="0"/>
                </a:cubicBezTo>
                <a:cubicBezTo>
                  <a:pt x="116" y="229"/>
                  <a:pt x="116" y="229"/>
                  <a:pt x="116" y="229"/>
                </a:cubicBezTo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>
            <a:outerShdw blurRad="381000" dist="127000" dir="5400000" algn="t" rotWithShape="0">
              <a:schemeClr val="accent5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7" name="任意多边形: 形状 6"/>
          <p:cNvSpPr/>
          <p:nvPr/>
        </p:nvSpPr>
        <p:spPr bwMode="auto">
          <a:xfrm>
            <a:off x="1413065" y="4115799"/>
            <a:ext cx="3157538" cy="1150938"/>
          </a:xfrm>
          <a:custGeom>
            <a:avLst/>
            <a:gdLst>
              <a:gd name="T0" fmla="*/ 116 w 1426"/>
              <a:gd name="T1" fmla="*/ 229 h 520"/>
              <a:gd name="T2" fmla="*/ 790 w 1426"/>
              <a:gd name="T3" fmla="*/ 337 h 520"/>
              <a:gd name="T4" fmla="*/ 1426 w 1426"/>
              <a:gd name="T5" fmla="*/ 520 h 520"/>
              <a:gd name="T6" fmla="*/ 1310 w 1426"/>
              <a:gd name="T7" fmla="*/ 291 h 520"/>
              <a:gd name="T8" fmla="*/ 674 w 1426"/>
              <a:gd name="T9" fmla="*/ 108 h 520"/>
              <a:gd name="T10" fmla="*/ 0 w 1426"/>
              <a:gd name="T11" fmla="*/ 0 h 520"/>
              <a:gd name="T12" fmla="*/ 116 w 1426"/>
              <a:gd name="T13" fmla="*/ 229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6" h="520">
                <a:moveTo>
                  <a:pt x="116" y="229"/>
                </a:moveTo>
                <a:cubicBezTo>
                  <a:pt x="236" y="465"/>
                  <a:pt x="610" y="345"/>
                  <a:pt x="790" y="337"/>
                </a:cubicBezTo>
                <a:cubicBezTo>
                  <a:pt x="1014" y="327"/>
                  <a:pt x="1352" y="374"/>
                  <a:pt x="1426" y="520"/>
                </a:cubicBezTo>
                <a:cubicBezTo>
                  <a:pt x="1310" y="291"/>
                  <a:pt x="1310" y="291"/>
                  <a:pt x="1310" y="291"/>
                </a:cubicBezTo>
                <a:cubicBezTo>
                  <a:pt x="1236" y="145"/>
                  <a:pt x="897" y="98"/>
                  <a:pt x="674" y="108"/>
                </a:cubicBezTo>
                <a:cubicBezTo>
                  <a:pt x="494" y="116"/>
                  <a:pt x="120" y="237"/>
                  <a:pt x="0" y="0"/>
                </a:cubicBezTo>
                <a:cubicBezTo>
                  <a:pt x="116" y="229"/>
                  <a:pt x="116" y="229"/>
                  <a:pt x="116" y="229"/>
                </a:cubicBezTo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81000" dist="127000" dir="5400000" algn="t" rotWithShape="0">
              <a:schemeClr val="accent6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任意多边形: 形状 7"/>
          <p:cNvSpPr/>
          <p:nvPr/>
        </p:nvSpPr>
        <p:spPr bwMode="auto">
          <a:xfrm>
            <a:off x="1005077" y="3747499"/>
            <a:ext cx="3314700" cy="3117850"/>
          </a:xfrm>
          <a:custGeom>
            <a:avLst/>
            <a:gdLst>
              <a:gd name="T0" fmla="*/ 1377 w 1497"/>
              <a:gd name="T1" fmla="*/ 229 h 1409"/>
              <a:gd name="T2" fmla="*/ 1261 w 1497"/>
              <a:gd name="T3" fmla="*/ 0 h 1409"/>
              <a:gd name="T4" fmla="*/ 0 w 1497"/>
              <a:gd name="T5" fmla="*/ 1409 h 1409"/>
              <a:gd name="T6" fmla="*/ 563 w 1497"/>
              <a:gd name="T7" fmla="*/ 1409 h 1409"/>
              <a:gd name="T8" fmla="*/ 1377 w 1497"/>
              <a:gd name="T9" fmla="*/ 229 h 1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7" h="1409">
                <a:moveTo>
                  <a:pt x="1377" y="229"/>
                </a:moveTo>
                <a:cubicBezTo>
                  <a:pt x="1261" y="0"/>
                  <a:pt x="1261" y="0"/>
                  <a:pt x="1261" y="0"/>
                </a:cubicBezTo>
                <a:cubicBezTo>
                  <a:pt x="1404" y="281"/>
                  <a:pt x="1004" y="984"/>
                  <a:pt x="0" y="1409"/>
                </a:cubicBezTo>
                <a:cubicBezTo>
                  <a:pt x="563" y="1409"/>
                  <a:pt x="563" y="1409"/>
                  <a:pt x="563" y="1409"/>
                </a:cubicBezTo>
                <a:cubicBezTo>
                  <a:pt x="1237" y="993"/>
                  <a:pt x="1497" y="463"/>
                  <a:pt x="1377" y="22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>
            <a:outerShdw blurRad="381000" dist="127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任意多边形: 形状 9"/>
          <p:cNvSpPr/>
          <p:nvPr/>
        </p:nvSpPr>
        <p:spPr bwMode="auto">
          <a:xfrm>
            <a:off x="2251265" y="4253911"/>
            <a:ext cx="2279650" cy="2611438"/>
          </a:xfrm>
          <a:custGeom>
            <a:avLst/>
            <a:gdLst>
              <a:gd name="T0" fmla="*/ 0 w 1029"/>
              <a:gd name="T1" fmla="*/ 1180 h 1180"/>
              <a:gd name="T2" fmla="*/ 435 w 1029"/>
              <a:gd name="T3" fmla="*/ 1180 h 1180"/>
              <a:gd name="T4" fmla="*/ 931 w 1029"/>
              <a:gd name="T5" fmla="*/ 229 h 1180"/>
              <a:gd name="T6" fmla="*/ 814 w 1029"/>
              <a:gd name="T7" fmla="*/ 0 h 1180"/>
              <a:gd name="T8" fmla="*/ 0 w 1029"/>
              <a:gd name="T9" fmla="*/ 118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9" h="1180">
                <a:moveTo>
                  <a:pt x="0" y="1180"/>
                </a:moveTo>
                <a:cubicBezTo>
                  <a:pt x="435" y="1180"/>
                  <a:pt x="435" y="1180"/>
                  <a:pt x="435" y="1180"/>
                </a:cubicBezTo>
                <a:cubicBezTo>
                  <a:pt x="871" y="815"/>
                  <a:pt x="1029" y="422"/>
                  <a:pt x="931" y="229"/>
                </a:cubicBezTo>
                <a:cubicBezTo>
                  <a:pt x="814" y="0"/>
                  <a:pt x="814" y="0"/>
                  <a:pt x="814" y="0"/>
                </a:cubicBezTo>
                <a:cubicBezTo>
                  <a:pt x="934" y="234"/>
                  <a:pt x="674" y="764"/>
                  <a:pt x="0" y="118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>
            <a:outerShdw blurRad="381000" dist="127000" dir="5400000" algn="t" rotWithShape="0">
              <a:schemeClr val="accent5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任意多边形: 形状 10"/>
          <p:cNvSpPr/>
          <p:nvPr/>
        </p:nvSpPr>
        <p:spPr bwMode="auto">
          <a:xfrm>
            <a:off x="630427" y="1142411"/>
            <a:ext cx="2136775" cy="2466975"/>
          </a:xfrm>
          <a:custGeom>
            <a:avLst/>
            <a:gdLst>
              <a:gd name="T0" fmla="*/ 931 w 965"/>
              <a:gd name="T1" fmla="*/ 75 h 1115"/>
              <a:gd name="T2" fmla="*/ 773 w 965"/>
              <a:gd name="T3" fmla="*/ 41 h 1115"/>
              <a:gd name="T4" fmla="*/ 120 w 965"/>
              <a:gd name="T5" fmla="*/ 887 h 1115"/>
              <a:gd name="T6" fmla="*/ 237 w 965"/>
              <a:gd name="T7" fmla="*/ 1115 h 1115"/>
              <a:gd name="T8" fmla="*/ 889 w 965"/>
              <a:gd name="T9" fmla="*/ 270 h 1115"/>
              <a:gd name="T10" fmla="*/ 890 w 965"/>
              <a:gd name="T11" fmla="*/ 270 h 1115"/>
              <a:gd name="T12" fmla="*/ 931 w 965"/>
              <a:gd name="T13" fmla="*/ 75 h 1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5" h="1115">
                <a:moveTo>
                  <a:pt x="931" y="75"/>
                </a:moveTo>
                <a:cubicBezTo>
                  <a:pt x="896" y="8"/>
                  <a:pt x="831" y="0"/>
                  <a:pt x="773" y="41"/>
                </a:cubicBezTo>
                <a:cubicBezTo>
                  <a:pt x="607" y="152"/>
                  <a:pt x="0" y="650"/>
                  <a:pt x="120" y="887"/>
                </a:cubicBezTo>
                <a:cubicBezTo>
                  <a:pt x="237" y="1115"/>
                  <a:pt x="237" y="1115"/>
                  <a:pt x="237" y="1115"/>
                </a:cubicBezTo>
                <a:cubicBezTo>
                  <a:pt x="116" y="879"/>
                  <a:pt x="723" y="381"/>
                  <a:pt x="889" y="270"/>
                </a:cubicBezTo>
                <a:cubicBezTo>
                  <a:pt x="890" y="270"/>
                  <a:pt x="890" y="270"/>
                  <a:pt x="890" y="270"/>
                </a:cubicBezTo>
                <a:cubicBezTo>
                  <a:pt x="939" y="235"/>
                  <a:pt x="965" y="138"/>
                  <a:pt x="931" y="75"/>
                </a:cubicBezTo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>
            <a:outerShdw blurRad="381000" dist="127000" dir="5400000" algn="t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" name="任意多边形: 形状 11"/>
          <p:cNvSpPr/>
          <p:nvPr/>
        </p:nvSpPr>
        <p:spPr bwMode="auto">
          <a:xfrm>
            <a:off x="887602" y="1648824"/>
            <a:ext cx="2136775" cy="2466975"/>
          </a:xfrm>
          <a:custGeom>
            <a:avLst/>
            <a:gdLst>
              <a:gd name="T0" fmla="*/ 932 w 965"/>
              <a:gd name="T1" fmla="*/ 75 h 1115"/>
              <a:gd name="T2" fmla="*/ 774 w 965"/>
              <a:gd name="T3" fmla="*/ 41 h 1115"/>
              <a:gd name="T4" fmla="*/ 774 w 965"/>
              <a:gd name="T5" fmla="*/ 41 h 1115"/>
              <a:gd name="T6" fmla="*/ 121 w 965"/>
              <a:gd name="T7" fmla="*/ 886 h 1115"/>
              <a:gd name="T8" fmla="*/ 237 w 965"/>
              <a:gd name="T9" fmla="*/ 1115 h 1115"/>
              <a:gd name="T10" fmla="*/ 890 w 965"/>
              <a:gd name="T11" fmla="*/ 270 h 1115"/>
              <a:gd name="T12" fmla="*/ 932 w 965"/>
              <a:gd name="T13" fmla="*/ 75 h 1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5" h="1115">
                <a:moveTo>
                  <a:pt x="932" y="75"/>
                </a:moveTo>
                <a:cubicBezTo>
                  <a:pt x="896" y="8"/>
                  <a:pt x="831" y="0"/>
                  <a:pt x="774" y="41"/>
                </a:cubicBezTo>
                <a:cubicBezTo>
                  <a:pt x="774" y="41"/>
                  <a:pt x="774" y="41"/>
                  <a:pt x="774" y="41"/>
                </a:cubicBezTo>
                <a:cubicBezTo>
                  <a:pt x="608" y="152"/>
                  <a:pt x="0" y="650"/>
                  <a:pt x="121" y="886"/>
                </a:cubicBezTo>
                <a:cubicBezTo>
                  <a:pt x="237" y="1115"/>
                  <a:pt x="237" y="1115"/>
                  <a:pt x="237" y="1115"/>
                </a:cubicBezTo>
                <a:cubicBezTo>
                  <a:pt x="117" y="879"/>
                  <a:pt x="724" y="381"/>
                  <a:pt x="890" y="270"/>
                </a:cubicBezTo>
                <a:cubicBezTo>
                  <a:pt x="939" y="235"/>
                  <a:pt x="965" y="137"/>
                  <a:pt x="932" y="75"/>
                </a:cubicBezTo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>
            <a:outerShdw blurRad="381000" dist="127000" dir="5400000" algn="t" rotWithShape="0">
              <a:schemeClr val="accent5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 bwMode="auto">
          <a:xfrm>
            <a:off x="1146365" y="2155236"/>
            <a:ext cx="2135188" cy="2468563"/>
          </a:xfrm>
          <a:custGeom>
            <a:avLst/>
            <a:gdLst>
              <a:gd name="T0" fmla="*/ 931 w 964"/>
              <a:gd name="T1" fmla="*/ 75 h 1115"/>
              <a:gd name="T2" fmla="*/ 773 w 964"/>
              <a:gd name="T3" fmla="*/ 41 h 1115"/>
              <a:gd name="T4" fmla="*/ 773 w 964"/>
              <a:gd name="T5" fmla="*/ 41 h 1115"/>
              <a:gd name="T6" fmla="*/ 120 w 964"/>
              <a:gd name="T7" fmla="*/ 886 h 1115"/>
              <a:gd name="T8" fmla="*/ 236 w 964"/>
              <a:gd name="T9" fmla="*/ 1115 h 1115"/>
              <a:gd name="T10" fmla="*/ 889 w 964"/>
              <a:gd name="T11" fmla="*/ 270 h 1115"/>
              <a:gd name="T12" fmla="*/ 931 w 964"/>
              <a:gd name="T13" fmla="*/ 75 h 1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4" h="1115">
                <a:moveTo>
                  <a:pt x="931" y="75"/>
                </a:moveTo>
                <a:cubicBezTo>
                  <a:pt x="895" y="8"/>
                  <a:pt x="831" y="0"/>
                  <a:pt x="773" y="41"/>
                </a:cubicBezTo>
                <a:cubicBezTo>
                  <a:pt x="773" y="41"/>
                  <a:pt x="773" y="41"/>
                  <a:pt x="773" y="41"/>
                </a:cubicBezTo>
                <a:cubicBezTo>
                  <a:pt x="607" y="152"/>
                  <a:pt x="0" y="650"/>
                  <a:pt x="120" y="886"/>
                </a:cubicBezTo>
                <a:cubicBezTo>
                  <a:pt x="236" y="1115"/>
                  <a:pt x="236" y="1115"/>
                  <a:pt x="236" y="1115"/>
                </a:cubicBezTo>
                <a:cubicBezTo>
                  <a:pt x="116" y="879"/>
                  <a:pt x="723" y="380"/>
                  <a:pt x="889" y="270"/>
                </a:cubicBezTo>
                <a:cubicBezTo>
                  <a:pt x="938" y="235"/>
                  <a:pt x="964" y="137"/>
                  <a:pt x="931" y="75"/>
                </a:cubicBezTo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81000" dist="127000" dir="5400000" algn="t" rotWithShape="0">
              <a:schemeClr val="accent6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4" name="任意多边形: 形状 13"/>
          <p:cNvSpPr>
            <a:spLocks noChangeArrowheads="1"/>
          </p:cNvSpPr>
          <p:nvPr/>
        </p:nvSpPr>
        <p:spPr bwMode="auto">
          <a:xfrm>
            <a:off x="2566252" y="3947442"/>
            <a:ext cx="330785" cy="311610"/>
          </a:xfrm>
          <a:custGeom>
            <a:avLst/>
            <a:gdLst>
              <a:gd name="T0" fmla="*/ 74925449 w 609"/>
              <a:gd name="T1" fmla="*/ 22830550 h 573"/>
              <a:gd name="T2" fmla="*/ 74925449 w 609"/>
              <a:gd name="T3" fmla="*/ 22830550 h 573"/>
              <a:gd name="T4" fmla="*/ 54867675 w 609"/>
              <a:gd name="T5" fmla="*/ 2723934 h 573"/>
              <a:gd name="T6" fmla="*/ 64055516 w 609"/>
              <a:gd name="T7" fmla="*/ 0 h 573"/>
              <a:gd name="T8" fmla="*/ 78678142 w 609"/>
              <a:gd name="T9" fmla="*/ 14658388 h 573"/>
              <a:gd name="T10" fmla="*/ 74925449 w 609"/>
              <a:gd name="T11" fmla="*/ 22830550 h 573"/>
              <a:gd name="T12" fmla="*/ 74925449 w 609"/>
              <a:gd name="T13" fmla="*/ 39434553 h 573"/>
              <a:gd name="T14" fmla="*/ 74925449 w 609"/>
              <a:gd name="T15" fmla="*/ 39434553 h 573"/>
              <a:gd name="T16" fmla="*/ 64961313 w 609"/>
              <a:gd name="T17" fmla="*/ 63173440 h 573"/>
              <a:gd name="T18" fmla="*/ 70396460 w 609"/>
              <a:gd name="T19" fmla="*/ 68751328 h 573"/>
              <a:gd name="T20" fmla="*/ 71302258 w 609"/>
              <a:gd name="T21" fmla="*/ 70567284 h 573"/>
              <a:gd name="T22" fmla="*/ 67678707 w 609"/>
              <a:gd name="T23" fmla="*/ 74199556 h 573"/>
              <a:gd name="T24" fmla="*/ 64961313 w 609"/>
              <a:gd name="T25" fmla="*/ 73291578 h 573"/>
              <a:gd name="T26" fmla="*/ 59397024 w 609"/>
              <a:gd name="T27" fmla="*/ 67843350 h 573"/>
              <a:gd name="T28" fmla="*/ 39339251 w 609"/>
              <a:gd name="T29" fmla="*/ 74199556 h 573"/>
              <a:gd name="T30" fmla="*/ 19151975 w 609"/>
              <a:gd name="T31" fmla="*/ 67843350 h 573"/>
              <a:gd name="T32" fmla="*/ 13716829 w 609"/>
              <a:gd name="T33" fmla="*/ 73291578 h 573"/>
              <a:gd name="T34" fmla="*/ 10999436 w 609"/>
              <a:gd name="T35" fmla="*/ 74199556 h 573"/>
              <a:gd name="T36" fmla="*/ 7246742 w 609"/>
              <a:gd name="T37" fmla="*/ 70567284 h 573"/>
              <a:gd name="T38" fmla="*/ 9187840 w 609"/>
              <a:gd name="T39" fmla="*/ 68751328 h 573"/>
              <a:gd name="T40" fmla="*/ 13716829 w 609"/>
              <a:gd name="T41" fmla="*/ 63173440 h 573"/>
              <a:gd name="T42" fmla="*/ 3623191 w 609"/>
              <a:gd name="T43" fmla="*/ 39434553 h 573"/>
              <a:gd name="T44" fmla="*/ 39339251 w 609"/>
              <a:gd name="T45" fmla="*/ 3632272 h 573"/>
              <a:gd name="T46" fmla="*/ 74925449 w 609"/>
              <a:gd name="T47" fmla="*/ 39434553 h 573"/>
              <a:gd name="T48" fmla="*/ 39339251 w 609"/>
              <a:gd name="T49" fmla="*/ 11026116 h 573"/>
              <a:gd name="T50" fmla="*/ 39339251 w 609"/>
              <a:gd name="T51" fmla="*/ 11026116 h 573"/>
              <a:gd name="T52" fmla="*/ 10999436 w 609"/>
              <a:gd name="T53" fmla="*/ 39434553 h 573"/>
              <a:gd name="T54" fmla="*/ 39339251 w 609"/>
              <a:gd name="T55" fmla="*/ 66935372 h 573"/>
              <a:gd name="T56" fmla="*/ 67678707 w 609"/>
              <a:gd name="T57" fmla="*/ 39434553 h 573"/>
              <a:gd name="T58" fmla="*/ 39339251 w 609"/>
              <a:gd name="T59" fmla="*/ 11026116 h 573"/>
              <a:gd name="T60" fmla="*/ 53961878 w 609"/>
              <a:gd name="T61" fmla="*/ 43066825 h 573"/>
              <a:gd name="T62" fmla="*/ 53961878 w 609"/>
              <a:gd name="T63" fmla="*/ 43066825 h 573"/>
              <a:gd name="T64" fmla="*/ 39339251 w 609"/>
              <a:gd name="T65" fmla="*/ 43066825 h 573"/>
              <a:gd name="T66" fmla="*/ 35715700 w 609"/>
              <a:gd name="T67" fmla="*/ 39434553 h 573"/>
              <a:gd name="T68" fmla="*/ 35715700 w 609"/>
              <a:gd name="T69" fmla="*/ 19198638 h 573"/>
              <a:gd name="T70" fmla="*/ 39339251 w 609"/>
              <a:gd name="T71" fmla="*/ 15566366 h 573"/>
              <a:gd name="T72" fmla="*/ 42962442 w 609"/>
              <a:gd name="T73" fmla="*/ 19198638 h 573"/>
              <a:gd name="T74" fmla="*/ 42962442 w 609"/>
              <a:gd name="T75" fmla="*/ 35672981 h 573"/>
              <a:gd name="T76" fmla="*/ 53961878 w 609"/>
              <a:gd name="T77" fmla="*/ 35672981 h 573"/>
              <a:gd name="T78" fmla="*/ 57585069 w 609"/>
              <a:gd name="T79" fmla="*/ 39434553 h 573"/>
              <a:gd name="T80" fmla="*/ 53961878 w 609"/>
              <a:gd name="T81" fmla="*/ 43066825 h 573"/>
              <a:gd name="T82" fmla="*/ 3623191 w 609"/>
              <a:gd name="T83" fmla="*/ 23738527 h 573"/>
              <a:gd name="T84" fmla="*/ 3623191 w 609"/>
              <a:gd name="T85" fmla="*/ 23738527 h 573"/>
              <a:gd name="T86" fmla="*/ 0 w 609"/>
              <a:gd name="T87" fmla="*/ 14658388 h 573"/>
              <a:gd name="T88" fmla="*/ 14622627 w 609"/>
              <a:gd name="T89" fmla="*/ 0 h 573"/>
              <a:gd name="T90" fmla="*/ 23810467 w 609"/>
              <a:gd name="T91" fmla="*/ 2723934 h 573"/>
              <a:gd name="T92" fmla="*/ 3623191 w 609"/>
              <a:gd name="T93" fmla="*/ 23738527 h 57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09" h="573">
                <a:moveTo>
                  <a:pt x="579" y="176"/>
                </a:moveTo>
                <a:lnTo>
                  <a:pt x="579" y="176"/>
                </a:lnTo>
                <a:cubicBezTo>
                  <a:pt x="551" y="106"/>
                  <a:pt x="495" y="56"/>
                  <a:pt x="424" y="21"/>
                </a:cubicBezTo>
                <a:cubicBezTo>
                  <a:pt x="445" y="7"/>
                  <a:pt x="466" y="0"/>
                  <a:pt x="495" y="0"/>
                </a:cubicBezTo>
                <a:cubicBezTo>
                  <a:pt x="558" y="0"/>
                  <a:pt x="608" y="49"/>
                  <a:pt x="608" y="113"/>
                </a:cubicBezTo>
                <a:cubicBezTo>
                  <a:pt x="608" y="134"/>
                  <a:pt x="594" y="162"/>
                  <a:pt x="579" y="176"/>
                </a:cubicBezTo>
                <a:close/>
                <a:moveTo>
                  <a:pt x="579" y="304"/>
                </a:moveTo>
                <a:lnTo>
                  <a:pt x="579" y="304"/>
                </a:lnTo>
                <a:cubicBezTo>
                  <a:pt x="579" y="374"/>
                  <a:pt x="551" y="438"/>
                  <a:pt x="502" y="487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544" y="530"/>
                  <a:pt x="551" y="537"/>
                  <a:pt x="551" y="544"/>
                </a:cubicBezTo>
                <a:cubicBezTo>
                  <a:pt x="551" y="565"/>
                  <a:pt x="537" y="572"/>
                  <a:pt x="523" y="572"/>
                </a:cubicBezTo>
                <a:cubicBezTo>
                  <a:pt x="516" y="572"/>
                  <a:pt x="509" y="572"/>
                  <a:pt x="502" y="565"/>
                </a:cubicBezTo>
                <a:cubicBezTo>
                  <a:pt x="459" y="523"/>
                  <a:pt x="459" y="523"/>
                  <a:pt x="459" y="523"/>
                </a:cubicBezTo>
                <a:cubicBezTo>
                  <a:pt x="417" y="558"/>
                  <a:pt x="360" y="572"/>
                  <a:pt x="304" y="572"/>
                </a:cubicBezTo>
                <a:cubicBezTo>
                  <a:pt x="247" y="572"/>
                  <a:pt x="191" y="558"/>
                  <a:pt x="148" y="523"/>
                </a:cubicBezTo>
                <a:cubicBezTo>
                  <a:pt x="106" y="565"/>
                  <a:pt x="106" y="565"/>
                  <a:pt x="106" y="565"/>
                </a:cubicBezTo>
                <a:cubicBezTo>
                  <a:pt x="99" y="572"/>
                  <a:pt x="92" y="572"/>
                  <a:pt x="85" y="572"/>
                </a:cubicBezTo>
                <a:cubicBezTo>
                  <a:pt x="71" y="572"/>
                  <a:pt x="56" y="565"/>
                  <a:pt x="56" y="544"/>
                </a:cubicBezTo>
                <a:cubicBezTo>
                  <a:pt x="56" y="537"/>
                  <a:pt x="64" y="530"/>
                  <a:pt x="71" y="530"/>
                </a:cubicBezTo>
                <a:cubicBezTo>
                  <a:pt x="106" y="487"/>
                  <a:pt x="106" y="487"/>
                  <a:pt x="106" y="487"/>
                </a:cubicBezTo>
                <a:cubicBezTo>
                  <a:pt x="56" y="438"/>
                  <a:pt x="28" y="374"/>
                  <a:pt x="28" y="304"/>
                </a:cubicBezTo>
                <a:cubicBezTo>
                  <a:pt x="28" y="148"/>
                  <a:pt x="155" y="28"/>
                  <a:pt x="304" y="28"/>
                </a:cubicBezTo>
                <a:cubicBezTo>
                  <a:pt x="452" y="28"/>
                  <a:pt x="579" y="148"/>
                  <a:pt x="579" y="304"/>
                </a:cubicBezTo>
                <a:close/>
                <a:moveTo>
                  <a:pt x="304" y="85"/>
                </a:moveTo>
                <a:lnTo>
                  <a:pt x="304" y="85"/>
                </a:lnTo>
                <a:cubicBezTo>
                  <a:pt x="184" y="85"/>
                  <a:pt x="85" y="183"/>
                  <a:pt x="85" y="304"/>
                </a:cubicBezTo>
                <a:cubicBezTo>
                  <a:pt x="85" y="424"/>
                  <a:pt x="184" y="516"/>
                  <a:pt x="304" y="516"/>
                </a:cubicBezTo>
                <a:cubicBezTo>
                  <a:pt x="424" y="516"/>
                  <a:pt x="523" y="424"/>
                  <a:pt x="523" y="304"/>
                </a:cubicBezTo>
                <a:cubicBezTo>
                  <a:pt x="523" y="183"/>
                  <a:pt x="424" y="85"/>
                  <a:pt x="304" y="85"/>
                </a:cubicBezTo>
                <a:close/>
                <a:moveTo>
                  <a:pt x="417" y="332"/>
                </a:moveTo>
                <a:lnTo>
                  <a:pt x="417" y="332"/>
                </a:lnTo>
                <a:cubicBezTo>
                  <a:pt x="304" y="332"/>
                  <a:pt x="304" y="332"/>
                  <a:pt x="304" y="332"/>
                </a:cubicBezTo>
                <a:cubicBezTo>
                  <a:pt x="290" y="332"/>
                  <a:pt x="276" y="318"/>
                  <a:pt x="276" y="304"/>
                </a:cubicBezTo>
                <a:cubicBezTo>
                  <a:pt x="276" y="148"/>
                  <a:pt x="276" y="148"/>
                  <a:pt x="276" y="148"/>
                </a:cubicBezTo>
                <a:cubicBezTo>
                  <a:pt x="276" y="134"/>
                  <a:pt x="290" y="120"/>
                  <a:pt x="304" y="120"/>
                </a:cubicBezTo>
                <a:cubicBezTo>
                  <a:pt x="318" y="120"/>
                  <a:pt x="332" y="134"/>
                  <a:pt x="332" y="148"/>
                </a:cubicBezTo>
                <a:cubicBezTo>
                  <a:pt x="332" y="275"/>
                  <a:pt x="332" y="275"/>
                  <a:pt x="332" y="275"/>
                </a:cubicBezTo>
                <a:cubicBezTo>
                  <a:pt x="417" y="275"/>
                  <a:pt x="417" y="275"/>
                  <a:pt x="417" y="275"/>
                </a:cubicBezTo>
                <a:cubicBezTo>
                  <a:pt x="431" y="275"/>
                  <a:pt x="445" y="282"/>
                  <a:pt x="445" y="304"/>
                </a:cubicBezTo>
                <a:cubicBezTo>
                  <a:pt x="445" y="318"/>
                  <a:pt x="431" y="332"/>
                  <a:pt x="417" y="332"/>
                </a:cubicBezTo>
                <a:close/>
                <a:moveTo>
                  <a:pt x="28" y="183"/>
                </a:moveTo>
                <a:lnTo>
                  <a:pt x="28" y="183"/>
                </a:lnTo>
                <a:cubicBezTo>
                  <a:pt x="14" y="162"/>
                  <a:pt x="0" y="141"/>
                  <a:pt x="0" y="113"/>
                </a:cubicBezTo>
                <a:cubicBezTo>
                  <a:pt x="0" y="49"/>
                  <a:pt x="49" y="0"/>
                  <a:pt x="113" y="0"/>
                </a:cubicBezTo>
                <a:cubicBezTo>
                  <a:pt x="141" y="0"/>
                  <a:pt x="162" y="7"/>
                  <a:pt x="184" y="21"/>
                </a:cubicBezTo>
                <a:cubicBezTo>
                  <a:pt x="113" y="56"/>
                  <a:pt x="56" y="113"/>
                  <a:pt x="28" y="1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5" name="任意多边形: 形状 14"/>
          <p:cNvSpPr>
            <a:spLocks noChangeArrowheads="1"/>
          </p:cNvSpPr>
          <p:nvPr/>
        </p:nvSpPr>
        <p:spPr bwMode="auto">
          <a:xfrm>
            <a:off x="2567450" y="4477957"/>
            <a:ext cx="328389" cy="330786"/>
          </a:xfrm>
          <a:custGeom>
            <a:avLst/>
            <a:gdLst>
              <a:gd name="T0" fmla="*/ 74657633 w 602"/>
              <a:gd name="T1" fmla="*/ 42962442 h 609"/>
              <a:gd name="T2" fmla="*/ 74657633 w 602"/>
              <a:gd name="T3" fmla="*/ 42962442 h 609"/>
              <a:gd name="T4" fmla="*/ 71002968 w 602"/>
              <a:gd name="T5" fmla="*/ 42962442 h 609"/>
              <a:gd name="T6" fmla="*/ 43332858 w 602"/>
              <a:gd name="T7" fmla="*/ 70396460 h 609"/>
              <a:gd name="T8" fmla="*/ 43332858 w 602"/>
              <a:gd name="T9" fmla="*/ 75054951 h 609"/>
              <a:gd name="T10" fmla="*/ 39678193 w 602"/>
              <a:gd name="T11" fmla="*/ 78678142 h 609"/>
              <a:gd name="T12" fmla="*/ 36023527 w 602"/>
              <a:gd name="T13" fmla="*/ 75054951 h 609"/>
              <a:gd name="T14" fmla="*/ 36023527 w 602"/>
              <a:gd name="T15" fmla="*/ 70396460 h 609"/>
              <a:gd name="T16" fmla="*/ 7308970 w 602"/>
              <a:gd name="T17" fmla="*/ 42962442 h 609"/>
              <a:gd name="T18" fmla="*/ 3654665 w 602"/>
              <a:gd name="T19" fmla="*/ 42962442 h 609"/>
              <a:gd name="T20" fmla="*/ 0 w 602"/>
              <a:gd name="T21" fmla="*/ 39339251 h 609"/>
              <a:gd name="T22" fmla="*/ 3654665 w 602"/>
              <a:gd name="T23" fmla="*/ 35715700 h 609"/>
              <a:gd name="T24" fmla="*/ 7308970 w 602"/>
              <a:gd name="T25" fmla="*/ 35715700 h 609"/>
              <a:gd name="T26" fmla="*/ 36023527 w 602"/>
              <a:gd name="T27" fmla="*/ 8282042 h 609"/>
              <a:gd name="T28" fmla="*/ 36023527 w 602"/>
              <a:gd name="T29" fmla="*/ 3623191 h 609"/>
              <a:gd name="T30" fmla="*/ 39678193 w 602"/>
              <a:gd name="T31" fmla="*/ 0 h 609"/>
              <a:gd name="T32" fmla="*/ 43332858 w 602"/>
              <a:gd name="T33" fmla="*/ 3623191 h 609"/>
              <a:gd name="T34" fmla="*/ 43332858 w 602"/>
              <a:gd name="T35" fmla="*/ 8282042 h 609"/>
              <a:gd name="T36" fmla="*/ 71002968 w 602"/>
              <a:gd name="T37" fmla="*/ 35715700 h 609"/>
              <a:gd name="T38" fmla="*/ 74657633 w 602"/>
              <a:gd name="T39" fmla="*/ 35715700 h 609"/>
              <a:gd name="T40" fmla="*/ 78442719 w 602"/>
              <a:gd name="T41" fmla="*/ 39339251 h 609"/>
              <a:gd name="T42" fmla="*/ 74657633 w 602"/>
              <a:gd name="T43" fmla="*/ 42962442 h 609"/>
              <a:gd name="T44" fmla="*/ 56254247 w 602"/>
              <a:gd name="T45" fmla="*/ 35715700 h 609"/>
              <a:gd name="T46" fmla="*/ 56254247 w 602"/>
              <a:gd name="T47" fmla="*/ 35715700 h 609"/>
              <a:gd name="T48" fmla="*/ 63563216 w 602"/>
              <a:gd name="T49" fmla="*/ 35715700 h 609"/>
              <a:gd name="T50" fmla="*/ 43332858 w 602"/>
              <a:gd name="T51" fmla="*/ 15528425 h 609"/>
              <a:gd name="T52" fmla="*/ 43332858 w 602"/>
              <a:gd name="T53" fmla="*/ 21998871 h 609"/>
              <a:gd name="T54" fmla="*/ 39678193 w 602"/>
              <a:gd name="T55" fmla="*/ 25622062 h 609"/>
              <a:gd name="T56" fmla="*/ 36023527 w 602"/>
              <a:gd name="T57" fmla="*/ 21998871 h 609"/>
              <a:gd name="T58" fmla="*/ 36023527 w 602"/>
              <a:gd name="T59" fmla="*/ 15528425 h 609"/>
              <a:gd name="T60" fmla="*/ 14748721 w 602"/>
              <a:gd name="T61" fmla="*/ 35715700 h 609"/>
              <a:gd name="T62" fmla="*/ 22058052 w 602"/>
              <a:gd name="T63" fmla="*/ 35715700 h 609"/>
              <a:gd name="T64" fmla="*/ 25843138 w 602"/>
              <a:gd name="T65" fmla="*/ 39339251 h 609"/>
              <a:gd name="T66" fmla="*/ 22058052 w 602"/>
              <a:gd name="T67" fmla="*/ 42962442 h 609"/>
              <a:gd name="T68" fmla="*/ 14748721 w 602"/>
              <a:gd name="T69" fmla="*/ 42962442 h 609"/>
              <a:gd name="T70" fmla="*/ 36023527 w 602"/>
              <a:gd name="T71" fmla="*/ 63149718 h 609"/>
              <a:gd name="T72" fmla="*/ 36023527 w 602"/>
              <a:gd name="T73" fmla="*/ 56679271 h 609"/>
              <a:gd name="T74" fmla="*/ 39678193 w 602"/>
              <a:gd name="T75" fmla="*/ 53056080 h 609"/>
              <a:gd name="T76" fmla="*/ 43332858 w 602"/>
              <a:gd name="T77" fmla="*/ 56679271 h 609"/>
              <a:gd name="T78" fmla="*/ 43332858 w 602"/>
              <a:gd name="T79" fmla="*/ 63149718 h 609"/>
              <a:gd name="T80" fmla="*/ 63563216 w 602"/>
              <a:gd name="T81" fmla="*/ 42962442 h 609"/>
              <a:gd name="T82" fmla="*/ 56254247 w 602"/>
              <a:gd name="T83" fmla="*/ 42962442 h 609"/>
              <a:gd name="T84" fmla="*/ 52599581 w 602"/>
              <a:gd name="T85" fmla="*/ 39339251 h 609"/>
              <a:gd name="T86" fmla="*/ 56254247 w 602"/>
              <a:gd name="T87" fmla="*/ 35715700 h 609"/>
              <a:gd name="T88" fmla="*/ 39678193 w 602"/>
              <a:gd name="T89" fmla="*/ 42962442 h 609"/>
              <a:gd name="T90" fmla="*/ 39678193 w 602"/>
              <a:gd name="T91" fmla="*/ 42962442 h 609"/>
              <a:gd name="T92" fmla="*/ 36023527 w 602"/>
              <a:gd name="T93" fmla="*/ 39339251 h 609"/>
              <a:gd name="T94" fmla="*/ 39678193 w 602"/>
              <a:gd name="T95" fmla="*/ 35715700 h 609"/>
              <a:gd name="T96" fmla="*/ 43332858 w 602"/>
              <a:gd name="T97" fmla="*/ 39339251 h 609"/>
              <a:gd name="T98" fmla="*/ 39678193 w 602"/>
              <a:gd name="T99" fmla="*/ 42962442 h 60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02" h="609">
                <a:moveTo>
                  <a:pt x="572" y="332"/>
                </a:moveTo>
                <a:lnTo>
                  <a:pt x="572" y="332"/>
                </a:lnTo>
                <a:cubicBezTo>
                  <a:pt x="544" y="332"/>
                  <a:pt x="544" y="332"/>
                  <a:pt x="544" y="332"/>
                </a:cubicBezTo>
                <a:cubicBezTo>
                  <a:pt x="530" y="445"/>
                  <a:pt x="445" y="537"/>
                  <a:pt x="332" y="544"/>
                </a:cubicBezTo>
                <a:cubicBezTo>
                  <a:pt x="332" y="580"/>
                  <a:pt x="332" y="580"/>
                  <a:pt x="332" y="580"/>
                </a:cubicBezTo>
                <a:cubicBezTo>
                  <a:pt x="332" y="594"/>
                  <a:pt x="318" y="608"/>
                  <a:pt x="304" y="608"/>
                </a:cubicBezTo>
                <a:cubicBezTo>
                  <a:pt x="283" y="608"/>
                  <a:pt x="276" y="594"/>
                  <a:pt x="276" y="580"/>
                </a:cubicBezTo>
                <a:cubicBezTo>
                  <a:pt x="276" y="544"/>
                  <a:pt x="276" y="544"/>
                  <a:pt x="276" y="544"/>
                </a:cubicBezTo>
                <a:cubicBezTo>
                  <a:pt x="162" y="537"/>
                  <a:pt x="71" y="445"/>
                  <a:pt x="56" y="332"/>
                </a:cubicBezTo>
                <a:cubicBezTo>
                  <a:pt x="28" y="332"/>
                  <a:pt x="28" y="332"/>
                  <a:pt x="28" y="332"/>
                </a:cubicBezTo>
                <a:cubicBezTo>
                  <a:pt x="14" y="332"/>
                  <a:pt x="0" y="318"/>
                  <a:pt x="0" y="304"/>
                </a:cubicBezTo>
                <a:cubicBezTo>
                  <a:pt x="0" y="290"/>
                  <a:pt x="14" y="276"/>
                  <a:pt x="28" y="276"/>
                </a:cubicBezTo>
                <a:cubicBezTo>
                  <a:pt x="56" y="276"/>
                  <a:pt x="56" y="276"/>
                  <a:pt x="56" y="276"/>
                </a:cubicBezTo>
                <a:cubicBezTo>
                  <a:pt x="71" y="163"/>
                  <a:pt x="162" y="71"/>
                  <a:pt x="276" y="64"/>
                </a:cubicBezTo>
                <a:cubicBezTo>
                  <a:pt x="276" y="28"/>
                  <a:pt x="276" y="28"/>
                  <a:pt x="276" y="28"/>
                </a:cubicBezTo>
                <a:cubicBezTo>
                  <a:pt x="276" y="14"/>
                  <a:pt x="283" y="0"/>
                  <a:pt x="304" y="0"/>
                </a:cubicBezTo>
                <a:cubicBezTo>
                  <a:pt x="318" y="0"/>
                  <a:pt x="332" y="14"/>
                  <a:pt x="332" y="28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445" y="71"/>
                  <a:pt x="530" y="163"/>
                  <a:pt x="544" y="276"/>
                </a:cubicBezTo>
                <a:cubicBezTo>
                  <a:pt x="572" y="276"/>
                  <a:pt x="572" y="276"/>
                  <a:pt x="572" y="276"/>
                </a:cubicBezTo>
                <a:cubicBezTo>
                  <a:pt x="594" y="276"/>
                  <a:pt x="601" y="290"/>
                  <a:pt x="601" y="304"/>
                </a:cubicBezTo>
                <a:cubicBezTo>
                  <a:pt x="601" y="318"/>
                  <a:pt x="594" y="332"/>
                  <a:pt x="572" y="332"/>
                </a:cubicBezTo>
                <a:close/>
                <a:moveTo>
                  <a:pt x="431" y="276"/>
                </a:moveTo>
                <a:lnTo>
                  <a:pt x="431" y="276"/>
                </a:lnTo>
                <a:cubicBezTo>
                  <a:pt x="487" y="276"/>
                  <a:pt x="487" y="276"/>
                  <a:pt x="487" y="276"/>
                </a:cubicBezTo>
                <a:cubicBezTo>
                  <a:pt x="473" y="191"/>
                  <a:pt x="410" y="127"/>
                  <a:pt x="332" y="120"/>
                </a:cubicBezTo>
                <a:cubicBezTo>
                  <a:pt x="332" y="170"/>
                  <a:pt x="332" y="170"/>
                  <a:pt x="332" y="170"/>
                </a:cubicBezTo>
                <a:cubicBezTo>
                  <a:pt x="332" y="191"/>
                  <a:pt x="318" y="198"/>
                  <a:pt x="304" y="198"/>
                </a:cubicBezTo>
                <a:cubicBezTo>
                  <a:pt x="283" y="198"/>
                  <a:pt x="276" y="191"/>
                  <a:pt x="276" y="170"/>
                </a:cubicBezTo>
                <a:cubicBezTo>
                  <a:pt x="276" y="120"/>
                  <a:pt x="276" y="120"/>
                  <a:pt x="276" y="120"/>
                </a:cubicBezTo>
                <a:cubicBezTo>
                  <a:pt x="191" y="127"/>
                  <a:pt x="127" y="191"/>
                  <a:pt x="113" y="276"/>
                </a:cubicBezTo>
                <a:cubicBezTo>
                  <a:pt x="169" y="276"/>
                  <a:pt x="169" y="276"/>
                  <a:pt x="169" y="276"/>
                </a:cubicBezTo>
                <a:cubicBezTo>
                  <a:pt x="184" y="276"/>
                  <a:pt x="198" y="290"/>
                  <a:pt x="198" y="304"/>
                </a:cubicBezTo>
                <a:cubicBezTo>
                  <a:pt x="198" y="318"/>
                  <a:pt x="184" y="332"/>
                  <a:pt x="169" y="332"/>
                </a:cubicBezTo>
                <a:cubicBezTo>
                  <a:pt x="113" y="332"/>
                  <a:pt x="113" y="332"/>
                  <a:pt x="113" y="332"/>
                </a:cubicBezTo>
                <a:cubicBezTo>
                  <a:pt x="127" y="417"/>
                  <a:pt x="191" y="481"/>
                  <a:pt x="276" y="488"/>
                </a:cubicBezTo>
                <a:cubicBezTo>
                  <a:pt x="276" y="438"/>
                  <a:pt x="276" y="438"/>
                  <a:pt x="276" y="438"/>
                </a:cubicBezTo>
                <a:cubicBezTo>
                  <a:pt x="276" y="417"/>
                  <a:pt x="283" y="410"/>
                  <a:pt x="304" y="410"/>
                </a:cubicBezTo>
                <a:cubicBezTo>
                  <a:pt x="318" y="410"/>
                  <a:pt x="332" y="417"/>
                  <a:pt x="332" y="438"/>
                </a:cubicBezTo>
                <a:cubicBezTo>
                  <a:pt x="332" y="488"/>
                  <a:pt x="332" y="488"/>
                  <a:pt x="332" y="488"/>
                </a:cubicBezTo>
                <a:cubicBezTo>
                  <a:pt x="410" y="481"/>
                  <a:pt x="473" y="417"/>
                  <a:pt x="487" y="332"/>
                </a:cubicBezTo>
                <a:cubicBezTo>
                  <a:pt x="431" y="332"/>
                  <a:pt x="431" y="332"/>
                  <a:pt x="431" y="332"/>
                </a:cubicBezTo>
                <a:cubicBezTo>
                  <a:pt x="417" y="332"/>
                  <a:pt x="403" y="318"/>
                  <a:pt x="403" y="304"/>
                </a:cubicBezTo>
                <a:cubicBezTo>
                  <a:pt x="403" y="290"/>
                  <a:pt x="417" y="276"/>
                  <a:pt x="431" y="276"/>
                </a:cubicBezTo>
                <a:close/>
                <a:moveTo>
                  <a:pt x="304" y="332"/>
                </a:moveTo>
                <a:lnTo>
                  <a:pt x="304" y="332"/>
                </a:lnTo>
                <a:cubicBezTo>
                  <a:pt x="283" y="332"/>
                  <a:pt x="276" y="318"/>
                  <a:pt x="276" y="304"/>
                </a:cubicBezTo>
                <a:cubicBezTo>
                  <a:pt x="276" y="290"/>
                  <a:pt x="283" y="276"/>
                  <a:pt x="304" y="276"/>
                </a:cubicBezTo>
                <a:cubicBezTo>
                  <a:pt x="318" y="276"/>
                  <a:pt x="332" y="290"/>
                  <a:pt x="332" y="304"/>
                </a:cubicBezTo>
                <a:cubicBezTo>
                  <a:pt x="332" y="318"/>
                  <a:pt x="318" y="332"/>
                  <a:pt x="304" y="3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6" name="任意多边形: 形状 15"/>
          <p:cNvSpPr>
            <a:spLocks noChangeArrowheads="1"/>
          </p:cNvSpPr>
          <p:nvPr/>
        </p:nvSpPr>
        <p:spPr bwMode="auto">
          <a:xfrm>
            <a:off x="2566252" y="3460074"/>
            <a:ext cx="330785" cy="268464"/>
          </a:xfrm>
          <a:custGeom>
            <a:avLst/>
            <a:gdLst>
              <a:gd name="T0" fmla="*/ 60431965 w 609"/>
              <a:gd name="T1" fmla="*/ 53584117 h 496"/>
              <a:gd name="T2" fmla="*/ 60431965 w 609"/>
              <a:gd name="T3" fmla="*/ 46259545 h 496"/>
              <a:gd name="T4" fmla="*/ 67678707 w 609"/>
              <a:gd name="T5" fmla="*/ 27241756 h 496"/>
              <a:gd name="T6" fmla="*/ 66772909 w 609"/>
              <a:gd name="T7" fmla="*/ 26342360 h 496"/>
              <a:gd name="T8" fmla="*/ 65867111 w 609"/>
              <a:gd name="T9" fmla="*/ 26342360 h 496"/>
              <a:gd name="T10" fmla="*/ 64961313 w 609"/>
              <a:gd name="T11" fmla="*/ 25442965 h 496"/>
              <a:gd name="T12" fmla="*/ 64055516 w 609"/>
              <a:gd name="T13" fmla="*/ 25442965 h 496"/>
              <a:gd name="T14" fmla="*/ 63149718 w 609"/>
              <a:gd name="T15" fmla="*/ 24543211 h 496"/>
              <a:gd name="T16" fmla="*/ 61338122 w 609"/>
              <a:gd name="T17" fmla="*/ 24543211 h 496"/>
              <a:gd name="T18" fmla="*/ 60431965 w 609"/>
              <a:gd name="T19" fmla="*/ 24543211 h 496"/>
              <a:gd name="T20" fmla="*/ 59397024 w 609"/>
              <a:gd name="T21" fmla="*/ 22744420 h 496"/>
              <a:gd name="T22" fmla="*/ 58491226 w 609"/>
              <a:gd name="T23" fmla="*/ 20816939 h 496"/>
              <a:gd name="T24" fmla="*/ 57585069 w 609"/>
              <a:gd name="T25" fmla="*/ 19017789 h 496"/>
              <a:gd name="T26" fmla="*/ 56679271 w 609"/>
              <a:gd name="T27" fmla="*/ 17218998 h 496"/>
              <a:gd name="T28" fmla="*/ 21998871 w 609"/>
              <a:gd name="T29" fmla="*/ 17218998 h 496"/>
              <a:gd name="T30" fmla="*/ 21093073 w 609"/>
              <a:gd name="T31" fmla="*/ 19017789 h 496"/>
              <a:gd name="T32" fmla="*/ 20187276 w 609"/>
              <a:gd name="T33" fmla="*/ 20816939 h 496"/>
              <a:gd name="T34" fmla="*/ 19281478 w 609"/>
              <a:gd name="T35" fmla="*/ 22744420 h 496"/>
              <a:gd name="T36" fmla="*/ 18246178 w 609"/>
              <a:gd name="T37" fmla="*/ 24543211 h 496"/>
              <a:gd name="T38" fmla="*/ 17340380 w 609"/>
              <a:gd name="T39" fmla="*/ 24543211 h 496"/>
              <a:gd name="T40" fmla="*/ 15528425 w 609"/>
              <a:gd name="T41" fmla="*/ 24543211 h 496"/>
              <a:gd name="T42" fmla="*/ 14622627 w 609"/>
              <a:gd name="T43" fmla="*/ 25442965 h 496"/>
              <a:gd name="T44" fmla="*/ 13716829 w 609"/>
              <a:gd name="T45" fmla="*/ 25442965 h 496"/>
              <a:gd name="T46" fmla="*/ 12811031 w 609"/>
              <a:gd name="T47" fmla="*/ 26342360 h 496"/>
              <a:gd name="T48" fmla="*/ 11905233 w 609"/>
              <a:gd name="T49" fmla="*/ 26342360 h 496"/>
              <a:gd name="T50" fmla="*/ 10999436 w 609"/>
              <a:gd name="T51" fmla="*/ 27241756 h 496"/>
              <a:gd name="T52" fmla="*/ 18246178 w 609"/>
              <a:gd name="T53" fmla="*/ 46259545 h 496"/>
              <a:gd name="T54" fmla="*/ 18246178 w 609"/>
              <a:gd name="T55" fmla="*/ 53584117 h 496"/>
              <a:gd name="T56" fmla="*/ 12811031 w 609"/>
              <a:gd name="T57" fmla="*/ 18118394 h 496"/>
              <a:gd name="T58" fmla="*/ 65867111 w 609"/>
              <a:gd name="T59" fmla="*/ 18118394 h 496"/>
              <a:gd name="T60" fmla="*/ 60431965 w 609"/>
              <a:gd name="T61" fmla="*/ 53584117 h 496"/>
              <a:gd name="T62" fmla="*/ 29245613 w 609"/>
              <a:gd name="T63" fmla="*/ 46259545 h 496"/>
              <a:gd name="T64" fmla="*/ 31963007 w 609"/>
              <a:gd name="T65" fmla="*/ 47159299 h 496"/>
              <a:gd name="T66" fmla="*/ 49432889 w 609"/>
              <a:gd name="T67" fmla="*/ 38164268 h 496"/>
              <a:gd name="T68" fmla="*/ 56679271 w 609"/>
              <a:gd name="T69" fmla="*/ 39963059 h 496"/>
              <a:gd name="T70" fmla="*/ 42056644 w 609"/>
              <a:gd name="T71" fmla="*/ 61679752 h 496"/>
              <a:gd name="T72" fmla="*/ 36621498 w 609"/>
              <a:gd name="T73" fmla="*/ 61679752 h 496"/>
              <a:gd name="T74" fmla="*/ 27434018 w 609"/>
              <a:gd name="T75" fmla="*/ 52684721 h 496"/>
              <a:gd name="T76" fmla="*/ 25622062 w 609"/>
              <a:gd name="T77" fmla="*/ 49986176 h 49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9" h="496">
                <a:moveTo>
                  <a:pt x="467" y="417"/>
                </a:moveTo>
                <a:lnTo>
                  <a:pt x="467" y="417"/>
                </a:lnTo>
                <a:cubicBezTo>
                  <a:pt x="445" y="417"/>
                  <a:pt x="438" y="403"/>
                  <a:pt x="438" y="389"/>
                </a:cubicBezTo>
                <a:cubicBezTo>
                  <a:pt x="438" y="375"/>
                  <a:pt x="445" y="360"/>
                  <a:pt x="467" y="360"/>
                </a:cubicBezTo>
                <a:cubicBezTo>
                  <a:pt x="509" y="360"/>
                  <a:pt x="551" y="325"/>
                  <a:pt x="551" y="276"/>
                </a:cubicBezTo>
                <a:cubicBezTo>
                  <a:pt x="551" y="247"/>
                  <a:pt x="537" y="226"/>
                  <a:pt x="523" y="212"/>
                </a:cubicBezTo>
                <a:cubicBezTo>
                  <a:pt x="516" y="212"/>
                  <a:pt x="516" y="212"/>
                  <a:pt x="516" y="205"/>
                </a:cubicBezTo>
                <a:lnTo>
                  <a:pt x="509" y="205"/>
                </a:lnTo>
                <a:lnTo>
                  <a:pt x="502" y="198"/>
                </a:lnTo>
                <a:lnTo>
                  <a:pt x="495" y="198"/>
                </a:lnTo>
                <a:cubicBezTo>
                  <a:pt x="495" y="198"/>
                  <a:pt x="488" y="198"/>
                  <a:pt x="488" y="191"/>
                </a:cubicBezTo>
                <a:cubicBezTo>
                  <a:pt x="481" y="191"/>
                  <a:pt x="481" y="191"/>
                  <a:pt x="481" y="191"/>
                </a:cubicBezTo>
                <a:cubicBezTo>
                  <a:pt x="481" y="191"/>
                  <a:pt x="481" y="191"/>
                  <a:pt x="474" y="191"/>
                </a:cubicBezTo>
                <a:cubicBezTo>
                  <a:pt x="467" y="191"/>
                  <a:pt x="467" y="191"/>
                  <a:pt x="467" y="191"/>
                </a:cubicBezTo>
                <a:lnTo>
                  <a:pt x="459" y="191"/>
                </a:lnTo>
                <a:cubicBezTo>
                  <a:pt x="459" y="184"/>
                  <a:pt x="459" y="184"/>
                  <a:pt x="459" y="177"/>
                </a:cubicBezTo>
                <a:cubicBezTo>
                  <a:pt x="459" y="169"/>
                  <a:pt x="452" y="169"/>
                  <a:pt x="452" y="162"/>
                </a:cubicBezTo>
                <a:cubicBezTo>
                  <a:pt x="452" y="155"/>
                  <a:pt x="452" y="155"/>
                  <a:pt x="445" y="148"/>
                </a:cubicBezTo>
                <a:cubicBezTo>
                  <a:pt x="445" y="141"/>
                  <a:pt x="445" y="141"/>
                  <a:pt x="438" y="134"/>
                </a:cubicBezTo>
                <a:cubicBezTo>
                  <a:pt x="410" y="92"/>
                  <a:pt x="361" y="56"/>
                  <a:pt x="304" y="56"/>
                </a:cubicBezTo>
                <a:cubicBezTo>
                  <a:pt x="247" y="56"/>
                  <a:pt x="198" y="92"/>
                  <a:pt x="170" y="134"/>
                </a:cubicBezTo>
                <a:cubicBezTo>
                  <a:pt x="163" y="141"/>
                  <a:pt x="163" y="141"/>
                  <a:pt x="163" y="148"/>
                </a:cubicBezTo>
                <a:cubicBezTo>
                  <a:pt x="156" y="155"/>
                  <a:pt x="156" y="155"/>
                  <a:pt x="156" y="162"/>
                </a:cubicBezTo>
                <a:cubicBezTo>
                  <a:pt x="156" y="169"/>
                  <a:pt x="149" y="169"/>
                  <a:pt x="149" y="177"/>
                </a:cubicBezTo>
                <a:cubicBezTo>
                  <a:pt x="149" y="184"/>
                  <a:pt x="149" y="184"/>
                  <a:pt x="149" y="191"/>
                </a:cubicBezTo>
                <a:lnTo>
                  <a:pt x="141" y="191"/>
                </a:lnTo>
                <a:cubicBezTo>
                  <a:pt x="141" y="191"/>
                  <a:pt x="141" y="191"/>
                  <a:pt x="134" y="191"/>
                </a:cubicBezTo>
                <a:cubicBezTo>
                  <a:pt x="127" y="191"/>
                  <a:pt x="127" y="191"/>
                  <a:pt x="127" y="191"/>
                </a:cubicBezTo>
                <a:cubicBezTo>
                  <a:pt x="127" y="191"/>
                  <a:pt x="127" y="191"/>
                  <a:pt x="120" y="191"/>
                </a:cubicBezTo>
                <a:cubicBezTo>
                  <a:pt x="120" y="198"/>
                  <a:pt x="113" y="198"/>
                  <a:pt x="113" y="198"/>
                </a:cubicBezTo>
                <a:lnTo>
                  <a:pt x="106" y="198"/>
                </a:lnTo>
                <a:lnTo>
                  <a:pt x="99" y="205"/>
                </a:lnTo>
                <a:lnTo>
                  <a:pt x="92" y="205"/>
                </a:lnTo>
                <a:cubicBezTo>
                  <a:pt x="92" y="212"/>
                  <a:pt x="92" y="212"/>
                  <a:pt x="85" y="212"/>
                </a:cubicBezTo>
                <a:cubicBezTo>
                  <a:pt x="71" y="226"/>
                  <a:pt x="57" y="247"/>
                  <a:pt x="57" y="276"/>
                </a:cubicBezTo>
                <a:cubicBezTo>
                  <a:pt x="57" y="325"/>
                  <a:pt x="99" y="360"/>
                  <a:pt x="141" y="360"/>
                </a:cubicBezTo>
                <a:cubicBezTo>
                  <a:pt x="163" y="360"/>
                  <a:pt x="170" y="375"/>
                  <a:pt x="170" y="389"/>
                </a:cubicBezTo>
                <a:cubicBezTo>
                  <a:pt x="170" y="403"/>
                  <a:pt x="163" y="417"/>
                  <a:pt x="141" y="417"/>
                </a:cubicBezTo>
                <a:cubicBezTo>
                  <a:pt x="64" y="417"/>
                  <a:pt x="0" y="353"/>
                  <a:pt x="0" y="276"/>
                </a:cubicBezTo>
                <a:cubicBezTo>
                  <a:pt x="0" y="212"/>
                  <a:pt x="43" y="155"/>
                  <a:pt x="99" y="141"/>
                </a:cubicBezTo>
                <a:cubicBezTo>
                  <a:pt x="134" y="56"/>
                  <a:pt x="212" y="0"/>
                  <a:pt x="304" y="0"/>
                </a:cubicBezTo>
                <a:cubicBezTo>
                  <a:pt x="396" y="0"/>
                  <a:pt x="474" y="56"/>
                  <a:pt x="509" y="141"/>
                </a:cubicBezTo>
                <a:cubicBezTo>
                  <a:pt x="565" y="155"/>
                  <a:pt x="608" y="212"/>
                  <a:pt x="608" y="276"/>
                </a:cubicBezTo>
                <a:cubicBezTo>
                  <a:pt x="608" y="353"/>
                  <a:pt x="544" y="417"/>
                  <a:pt x="467" y="417"/>
                </a:cubicBezTo>
                <a:close/>
                <a:moveTo>
                  <a:pt x="226" y="360"/>
                </a:moveTo>
                <a:lnTo>
                  <a:pt x="226" y="360"/>
                </a:lnTo>
                <a:cubicBezTo>
                  <a:pt x="233" y="360"/>
                  <a:pt x="240" y="360"/>
                  <a:pt x="247" y="367"/>
                </a:cubicBezTo>
                <a:cubicBezTo>
                  <a:pt x="297" y="417"/>
                  <a:pt x="297" y="417"/>
                  <a:pt x="297" y="417"/>
                </a:cubicBezTo>
                <a:cubicBezTo>
                  <a:pt x="382" y="297"/>
                  <a:pt x="382" y="297"/>
                  <a:pt x="382" y="297"/>
                </a:cubicBezTo>
                <a:cubicBezTo>
                  <a:pt x="389" y="290"/>
                  <a:pt x="396" y="283"/>
                  <a:pt x="410" y="283"/>
                </a:cubicBezTo>
                <a:cubicBezTo>
                  <a:pt x="424" y="283"/>
                  <a:pt x="438" y="297"/>
                  <a:pt x="438" y="311"/>
                </a:cubicBezTo>
                <a:cubicBezTo>
                  <a:pt x="438" y="318"/>
                  <a:pt x="431" y="325"/>
                  <a:pt x="431" y="332"/>
                </a:cubicBezTo>
                <a:cubicBezTo>
                  <a:pt x="325" y="480"/>
                  <a:pt x="325" y="480"/>
                  <a:pt x="325" y="480"/>
                </a:cubicBezTo>
                <a:cubicBezTo>
                  <a:pt x="325" y="488"/>
                  <a:pt x="311" y="495"/>
                  <a:pt x="304" y="495"/>
                </a:cubicBezTo>
                <a:cubicBezTo>
                  <a:pt x="297" y="495"/>
                  <a:pt x="290" y="488"/>
                  <a:pt x="283" y="480"/>
                </a:cubicBezTo>
                <a:cubicBezTo>
                  <a:pt x="212" y="410"/>
                  <a:pt x="212" y="410"/>
                  <a:pt x="212" y="410"/>
                </a:cubicBezTo>
                <a:cubicBezTo>
                  <a:pt x="205" y="403"/>
                  <a:pt x="198" y="396"/>
                  <a:pt x="198" y="389"/>
                </a:cubicBezTo>
                <a:cubicBezTo>
                  <a:pt x="198" y="375"/>
                  <a:pt x="212" y="360"/>
                  <a:pt x="226" y="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7" name="文本框 16"/>
          <p:cNvSpPr txBox="1"/>
          <p:nvPr/>
        </p:nvSpPr>
        <p:spPr>
          <a:xfrm rot="19195348">
            <a:off x="1460707" y="2713055"/>
            <a:ext cx="1944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Question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01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 rot="19195348">
            <a:off x="1178923" y="2226109"/>
            <a:ext cx="1944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+mj-lt"/>
              </a:rPr>
              <a:t>Question</a:t>
            </a:r>
            <a:r>
              <a:rPr lang="en-US" sz="24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02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 rot="19145159">
            <a:off x="898511" y="175259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Q</a:t>
            </a:r>
            <a:r>
              <a:rPr lang="en-US" altLang="zh-CN" sz="2400" b="1">
                <a:solidFill>
                  <a:schemeClr val="bg1"/>
                </a:solidFill>
                <a:latin typeface="+mj-lt"/>
              </a:rPr>
              <a:t>uestion</a:t>
            </a:r>
            <a:r>
              <a:rPr lang="en-US" sz="24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03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任意多边形: 形状 8"/>
          <p:cNvSpPr/>
          <p:nvPr/>
        </p:nvSpPr>
        <p:spPr bwMode="auto">
          <a:xfrm>
            <a:off x="3214877" y="4760324"/>
            <a:ext cx="1528763" cy="2105025"/>
          </a:xfrm>
          <a:custGeom>
            <a:avLst/>
            <a:gdLst>
              <a:gd name="T0" fmla="*/ 0 w 690"/>
              <a:gd name="T1" fmla="*/ 951 h 951"/>
              <a:gd name="T2" fmla="*/ 352 w 690"/>
              <a:gd name="T3" fmla="*/ 951 h 951"/>
              <a:gd name="T4" fmla="*/ 612 w 690"/>
              <a:gd name="T5" fmla="*/ 229 h 951"/>
              <a:gd name="T6" fmla="*/ 496 w 690"/>
              <a:gd name="T7" fmla="*/ 0 h 951"/>
              <a:gd name="T8" fmla="*/ 0 w 690"/>
              <a:gd name="T9" fmla="*/ 951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0" h="951">
                <a:moveTo>
                  <a:pt x="0" y="951"/>
                </a:moveTo>
                <a:cubicBezTo>
                  <a:pt x="352" y="951"/>
                  <a:pt x="352" y="951"/>
                  <a:pt x="352" y="951"/>
                </a:cubicBezTo>
                <a:cubicBezTo>
                  <a:pt x="607" y="660"/>
                  <a:pt x="690" y="382"/>
                  <a:pt x="612" y="229"/>
                </a:cubicBezTo>
                <a:cubicBezTo>
                  <a:pt x="496" y="0"/>
                  <a:pt x="496" y="0"/>
                  <a:pt x="496" y="0"/>
                </a:cubicBezTo>
                <a:cubicBezTo>
                  <a:pt x="594" y="193"/>
                  <a:pt x="436" y="586"/>
                  <a:pt x="0" y="95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81000" dist="127000" dir="5400000" algn="t" rotWithShape="0">
              <a:schemeClr val="accent6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标题 1"/>
          <p:cNvSpPr>
            <a:spLocks noGrp="1"/>
          </p:cNvSpPr>
          <p:nvPr>
            <p:ph type="title"/>
          </p:nvPr>
        </p:nvSpPr>
        <p:spPr>
          <a:xfrm>
            <a:off x="3633219" y="445777"/>
            <a:ext cx="4925562" cy="519886"/>
          </a:xfrm>
        </p:spPr>
        <p:txBody>
          <a:bodyPr/>
          <a:lstStyle/>
          <a:p>
            <a:r>
              <a:rPr lang="zh-CN" altLang="en-US"/>
              <a:t>您或许想问：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719813" y="1798485"/>
            <a:ext cx="1944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Question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01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19813" y="2214139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Question 02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27584" y="2607944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Question 03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32204" y="1847233"/>
            <a:ext cx="470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>
                <a:solidFill>
                  <a:srgbClr val="D1D5DB"/>
                </a:solidFill>
                <a:latin typeface="Söhne"/>
              </a:rPr>
              <a:t>在项目开发中遇到的最大的困难是什么？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239974" y="2274835"/>
            <a:ext cx="470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>
                <a:solidFill>
                  <a:srgbClr val="D1D5DB"/>
                </a:solidFill>
                <a:latin typeface="Söhne"/>
              </a:rPr>
              <a:t>当前的项目实现了当初设想的全部功能了吗？</a:t>
            </a:r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32204" y="2664511"/>
            <a:ext cx="5136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>
                <a:solidFill>
                  <a:srgbClr val="D1D5DB"/>
                </a:solidFill>
                <a:latin typeface="Söhne"/>
              </a:rPr>
              <a:t>在开发过程中踩了哪些坑？</a:t>
            </a:r>
            <a:r>
              <a:rPr lang="en-US" altLang="zh-CN">
                <a:solidFill>
                  <a:srgbClr val="D1D5DB"/>
                </a:solidFill>
                <a:latin typeface="Söhne"/>
              </a:rPr>
              <a:t>/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积累了哪些经验？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43691" y="3537449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Question 04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43691" y="3953103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Question 05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1462" y="4346908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Question 06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56082" y="3586197"/>
            <a:ext cx="470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>
                <a:solidFill>
                  <a:srgbClr val="D1D5DB"/>
                </a:solidFill>
                <a:latin typeface="Söhne"/>
              </a:rPr>
              <a:t>如何实现指令错误判断？</a:t>
            </a:r>
            <a:endParaRPr lang="en-US" altLang="zh-CN">
              <a:solidFill>
                <a:srgbClr val="D1D5DB"/>
              </a:solidFill>
              <a:latin typeface="Söhne"/>
            </a:endParaRPr>
          </a:p>
          <a:p>
            <a:pPr algn="l"/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63852" y="4013799"/>
            <a:ext cx="470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>
                <a:solidFill>
                  <a:srgbClr val="D1D5DB"/>
                </a:solidFill>
                <a:latin typeface="Söhne"/>
              </a:rPr>
              <a:t>有没有试过在两台机子上跑这个程序？</a:t>
            </a:r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056082" y="4403475"/>
            <a:ext cx="5136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>
                <a:solidFill>
                  <a:srgbClr val="D1D5DB"/>
                </a:solidFill>
                <a:latin typeface="Söhne"/>
              </a:rPr>
              <a:t>a</a:t>
            </a:r>
            <a:r>
              <a:rPr lang="zh-CN" altLang="zh-CN">
                <a:solidFill>
                  <a:srgbClr val="D1D5DB"/>
                </a:solidFill>
                <a:latin typeface="Söhne"/>
              </a:rPr>
              <a:t>客户端是如何分辨服务器转发的消息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和</a:t>
            </a:r>
            <a:r>
              <a:rPr lang="en-US" altLang="zh-CN">
                <a:solidFill>
                  <a:srgbClr val="D1D5DB"/>
                </a:solidFill>
                <a:latin typeface="Söhne"/>
              </a:rPr>
              <a:t>b</a:t>
            </a:r>
            <a:r>
              <a:rPr lang="zh-CN" altLang="zh-CN">
                <a:solidFill>
                  <a:srgbClr val="D1D5DB"/>
                </a:solidFill>
                <a:latin typeface="Söhne"/>
              </a:rPr>
              <a:t>客</a:t>
            </a:r>
            <a:r>
              <a:rPr lang="zh-CN" altLang="en-US">
                <a:solidFill>
                  <a:srgbClr val="D1D5DB"/>
                </a:solidFill>
                <a:latin typeface="Söhne"/>
              </a:rPr>
              <a:t>户</a:t>
            </a:r>
            <a:r>
              <a:rPr lang="zh-CN" altLang="zh-CN">
                <a:solidFill>
                  <a:srgbClr val="D1D5DB"/>
                </a:solidFill>
                <a:latin typeface="Söhne"/>
              </a:rPr>
              <a:t>端的消息的？</a:t>
            </a:r>
            <a:endParaRPr lang="en-US" altLang="zh-CN">
              <a:solidFill>
                <a:srgbClr val="D1D5DB"/>
              </a:solidFill>
              <a:latin typeface="Söh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89680" y="2276475"/>
            <a:ext cx="4612640" cy="9748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 sz="6000" b="1" dirty="0">
                <a:gradFill flip="none" rotWithShape="1">
                  <a:gsLst>
                    <a:gs pos="100000">
                      <a:schemeClr val="accent6">
                        <a:lumMod val="20000"/>
                        <a:lumOff val="80000"/>
                      </a:schemeClr>
                    </a:gs>
                    <a:gs pos="0">
                      <a:schemeClr val="accent5"/>
                    </a:gs>
                    <a:gs pos="31000">
                      <a:schemeClr val="accent1"/>
                    </a:gs>
                    <a:gs pos="84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lt"/>
                <a:ea typeface="+mj-ea"/>
              </a:rPr>
              <a:t>THANKS!</a:t>
            </a:r>
            <a:endParaRPr lang="en-US" sz="6000" b="1" dirty="0">
              <a:gradFill flip="none" rotWithShape="1">
                <a:gsLst>
                  <a:gs pos="100000">
                    <a:schemeClr val="accent6">
                      <a:lumMod val="20000"/>
                      <a:lumOff val="80000"/>
                    </a:schemeClr>
                  </a:gs>
                  <a:gs pos="0">
                    <a:schemeClr val="accent5"/>
                  </a:gs>
                  <a:gs pos="31000">
                    <a:schemeClr val="accent1"/>
                  </a:gs>
                  <a:gs pos="84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>
                <a:outerShdw blurRad="317500" dist="127000" dir="5400000" algn="t" rotWithShape="0">
                  <a:schemeClr val="accent1">
                    <a:alpha val="6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789680" y="4349210"/>
            <a:ext cx="4735014" cy="617732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953792" y="4473410"/>
            <a:ext cx="4501099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汇报</a:t>
            </a:r>
            <a:r>
              <a:rPr lang="zh-CN" altLang="en-US" sz="2400">
                <a:solidFill>
                  <a:schemeClr val="bg1"/>
                </a:solidFill>
                <a:latin typeface="+mn-ea"/>
              </a:rPr>
              <a:t>人：</a:t>
            </a:r>
            <a:r>
              <a:rPr lang="en-US" altLang="zh-CN" sz="2400">
                <a:solidFill>
                  <a:schemeClr val="bg1"/>
                </a:solidFill>
                <a:latin typeface="+mn-ea"/>
              </a:rPr>
              <a:t>22</a:t>
            </a:r>
            <a:r>
              <a:rPr lang="zh-CN" altLang="en-US" sz="2400">
                <a:solidFill>
                  <a:schemeClr val="bg1"/>
                </a:solidFill>
                <a:latin typeface="+mn-ea"/>
              </a:rPr>
              <a:t>级软件</a:t>
            </a:r>
            <a:r>
              <a:rPr lang="en-US" altLang="zh-CN" sz="240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2400">
                <a:solidFill>
                  <a:schemeClr val="bg1"/>
                </a:solidFill>
                <a:latin typeface="+mn-ea"/>
              </a:rPr>
              <a:t>班 杨璐玮</a:t>
            </a:r>
            <a:endParaRPr lang="en-US" sz="24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一些项目开发的</a:t>
            </a:r>
            <a:r>
              <a:rPr lang="en-US" altLang="zh-CN"/>
              <a:t>tips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14235" y="962590"/>
            <a:ext cx="9779841" cy="585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面向对象：</a:t>
            </a:r>
            <a:endParaRPr lang="en-US" altLang="zh-CN" sz="1800">
              <a:solidFill>
                <a:schemeClr val="accent1">
                  <a:lumMod val="60000"/>
                  <a:lumOff val="40000"/>
                </a:schemeClr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充分利用面向对象编程（</a:t>
            </a:r>
            <a:r>
              <a:rPr lang="en-US" altLang="zh-CN" sz="18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OOP</a:t>
            </a:r>
            <a:r>
              <a:rPr lang="zh-CN" altLang="zh-CN" sz="18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）的优势，比如封装、继承、多态性等，来设计你的软件，使其更加模块化，易于扩展和维护。</a:t>
            </a:r>
            <a:r>
              <a:rPr lang="zh-CN" altLang="en-US" sz="18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更比说这是大家的</a:t>
            </a:r>
            <a:r>
              <a:rPr lang="en-US" altLang="zh-CN" sz="18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18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实训作品必须要用到的思想。</a:t>
            </a:r>
            <a:endParaRPr lang="en-US" altLang="zh-CN" sz="1800">
              <a:solidFill>
                <a:schemeClr val="accent1">
                  <a:lumMod val="60000"/>
                  <a:lumOff val="40000"/>
                </a:schemeClr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版本管理：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如果你已经接触过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，那更好了；如果暂时还没有接触过，可以借此机会学会如何使用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发布和管理你的项目。这个技能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长期来看是能令大家受益匪浅的。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zh-CN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现学现用：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不要害怕。很多你还没有听说过的技术和东西，用起来其实没你想象中的那么难。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甚至到最后进入决赛的大部分队伍都会用到：</a:t>
            </a:r>
            <a:endParaRPr lang="en-US" altLang="zh-CN" kern="100">
              <a:solidFill>
                <a:schemeClr val="accent1">
                  <a:lumMod val="60000"/>
                  <a:lumOff val="4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双缓冲</a:t>
            </a:r>
            <a:endParaRPr lang="en-US" altLang="zh-CN" kern="100">
              <a:solidFill>
                <a:schemeClr val="accent1">
                  <a:lumMod val="60000"/>
                  <a:lumOff val="4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多线程</a:t>
            </a:r>
            <a:endParaRPr lang="en-US" altLang="zh-CN" kern="100">
              <a:solidFill>
                <a:schemeClr val="accent1">
                  <a:lumMod val="60000"/>
                  <a:lumOff val="4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互斥锁</a:t>
            </a:r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一些项目开发的</a:t>
            </a:r>
            <a:r>
              <a:rPr lang="en-US" altLang="zh-CN"/>
              <a:t>tips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41306" y="1640883"/>
            <a:ext cx="8671430" cy="378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数据结构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熟练掌握基本的数据结构，如链表、树、图等。它们是解决编程问题的基础，能帮助你更高效地存储和处理数据。</a:t>
            </a:r>
            <a:endParaRPr lang="zh-CN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设计模式？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先动手再说。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你也许听说过这个东西，没听说更好了。其实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不需要一开始就学习所有设计模式。当你在开发过程中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想要优化</a:t>
            </a:r>
            <a:r>
              <a:rPr lang="en-US" altLang="zh-CN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重构代码的时候，</a:t>
            </a: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再寻找并学习适用的设计模式，然后应用到你的项目中。</a:t>
            </a:r>
            <a:endParaRPr lang="zh-CN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工程习惯与项目结构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83629" y="1717689"/>
            <a:ext cx="8919942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从现在开始，学习工程代码的代码规范。</a:t>
            </a: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学会分文件、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命名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规范</a:t>
            </a:r>
            <a:r>
              <a:rPr lang="zh-CN" altLang="zh-CN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注意代码可读性</a:t>
            </a:r>
            <a:r>
              <a:rPr lang="zh-CN" altLang="zh-CN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zh-CN" altLang="zh-CN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不要出现</a:t>
            </a: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magic number</a:t>
            </a: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「魔数」是代码中硬编码的数值，这些数值通常未经解释，大量使用会降低代码的可读性和可维护性。</a:t>
            </a:r>
            <a:r>
              <a:rPr lang="zh-CN" altLang="zh-CN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，以及注意</a:t>
            </a:r>
            <a:r>
              <a:rPr lang="zh-CN" altLang="zh-CN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写好详尽的注释等良好的编程习惯</a:t>
            </a: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~</a:t>
            </a: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组织清晰的项目结构是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很</a:t>
            </a:r>
            <a:r>
              <a:rPr lang="zh-CN" altLang="zh-CN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重要的。确保代码模块化，逻辑分明，便于管理和维护。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并且在</a:t>
            </a:r>
            <a:r>
              <a:rPr lang="zh-CN" altLang="zh-CN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最后提交作品表的时候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也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zh-CN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需要有一个项目结构图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如果遇到难题了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05070" y="1227182"/>
            <a:ext cx="9295391" cy="4618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找谁问？</a:t>
            </a: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Google</a:t>
            </a: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StackOverflow</a:t>
            </a: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CSDN/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知乎</a:t>
            </a: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和其他人讨论</a:t>
            </a: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阅读相似类型作品的源码，参考对应的处理和设计</a:t>
            </a: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这个</a:t>
            </a: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bug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我实在改不出来了？</a:t>
            </a: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实在不行，喝杯水放松一下吧，说不定做点别的事情换换脑子，</a:t>
            </a: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bug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一下子就解决了呢？（鼓励坚持，但切忌“过度”死磕，否则可能会浪费更多时间）</a:t>
            </a: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谨慎熬夜</a:t>
            </a:r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通宵（不鼓励）</a:t>
            </a:r>
            <a:endParaRPr lang="en-US" altLang="zh-CN">
              <a:solidFill>
                <a:schemeClr val="accent1">
                  <a:lumMod val="60000"/>
                  <a:lumOff val="40000"/>
                </a:schemeClr>
              </a:solidFill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lvl="0" indent="-342900"/>
            <a:r>
              <a:rPr lang="zh-CN" altLang="zh-CN" dirty="0"/>
              <a:t>关于答辩</a:t>
            </a:r>
            <a:br>
              <a:rPr lang="zh-CN" altLang="zh-CN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sz="9600" dirty="0"/>
          </a:p>
        </p:txBody>
      </p:sp>
      <p:sp>
        <p:nvSpPr>
          <p:cNvPr id="5" name="文本框 4"/>
          <p:cNvSpPr txBox="1"/>
          <p:nvPr/>
        </p:nvSpPr>
        <p:spPr>
          <a:xfrm>
            <a:off x="1631882" y="1819330"/>
            <a:ext cx="8777743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如果最后你通过努力幸运地进入了决赛答辩，恭喜你！还要注意：</a:t>
            </a:r>
            <a:endParaRPr lang="en-US" altLang="zh-CN" kern="100">
              <a:solidFill>
                <a:schemeClr val="accent1">
                  <a:lumMod val="60000"/>
                  <a:lumOff val="4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注意不要超时，提炼出你最精要的内容和工作。</a:t>
            </a:r>
            <a:r>
              <a:rPr lang="zh-CN" altLang="en-US" kern="100">
                <a:solidFill>
                  <a:schemeClr val="accent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请注意比赛要求中的时间提示。</a:t>
            </a:r>
            <a:endParaRPr lang="en-US" altLang="zh-CN" kern="100">
              <a:solidFill>
                <a:schemeClr val="accent1">
                  <a:lumMod val="60000"/>
                  <a:lumOff val="4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原理解释：清晰地解释你的项目中使用到的主要技术和原理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程序员的自我修养</a:t>
            </a:r>
            <a:r>
              <a:rPr lang="en-US" altLang="zh-CN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800" kern="1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中提到，清晰表达自己想法也是程序员的内功</a:t>
            </a:r>
            <a:endParaRPr lang="en-US" altLang="zh-CN" sz="1800" kern="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5000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2048256" y="1737294"/>
            <a:ext cx="8095488" cy="18109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5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noFill/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ea"/>
                <a:ea typeface="+mj-ea"/>
              </a:rPr>
              <a:t>ValC</a:t>
            </a:r>
            <a:r>
              <a:rPr lang="en-US" altLang="zh-CN" sz="115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noFill/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ea"/>
                <a:ea typeface="+mj-ea"/>
              </a:rPr>
              <a:t>hat</a:t>
            </a:r>
            <a:endParaRPr lang="en-US" sz="11500" b="1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noFill/>
              <a:effectLst>
                <a:outerShdw blurRad="317500" dist="127000" dir="5400000" algn="t" rotWithShape="0">
                  <a:schemeClr val="accent1">
                    <a:alpha val="6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514600" y="1614831"/>
            <a:ext cx="7162800" cy="18109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1500" b="1">
                <a:gradFill flip="none" rotWithShape="1">
                  <a:gsLst>
                    <a:gs pos="100000">
                      <a:schemeClr val="accent6">
                        <a:lumMod val="20000"/>
                        <a:lumOff val="80000"/>
                      </a:schemeClr>
                    </a:gs>
                    <a:gs pos="0">
                      <a:schemeClr val="accent5"/>
                    </a:gs>
                    <a:gs pos="31000">
                      <a:schemeClr val="accent1"/>
                    </a:gs>
                    <a:gs pos="84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ea"/>
                <a:ea typeface="+mj-ea"/>
              </a:rPr>
              <a:t>V</a:t>
            </a:r>
            <a:r>
              <a:rPr lang="en-US" altLang="zh-CN" sz="11500" b="1">
                <a:gradFill flip="none" rotWithShape="1">
                  <a:gsLst>
                    <a:gs pos="100000">
                      <a:schemeClr val="accent6">
                        <a:lumMod val="20000"/>
                        <a:lumOff val="80000"/>
                      </a:schemeClr>
                    </a:gs>
                    <a:gs pos="0">
                      <a:schemeClr val="accent5"/>
                    </a:gs>
                    <a:gs pos="31000">
                      <a:schemeClr val="accent1"/>
                    </a:gs>
                    <a:gs pos="84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ea"/>
                <a:ea typeface="+mj-ea"/>
              </a:rPr>
              <a:t>alChat</a:t>
            </a:r>
            <a:endParaRPr lang="en-US" sz="11500" b="1" dirty="0">
              <a:gradFill flip="none" rotWithShape="1">
                <a:gsLst>
                  <a:gs pos="100000">
                    <a:schemeClr val="accent6">
                      <a:lumMod val="20000"/>
                      <a:lumOff val="80000"/>
                    </a:schemeClr>
                  </a:gs>
                  <a:gs pos="0">
                    <a:schemeClr val="accent5"/>
                  </a:gs>
                  <a:gs pos="31000">
                    <a:schemeClr val="accent1"/>
                  </a:gs>
                  <a:gs pos="84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>
                <a:outerShdw blurRad="317500" dist="127000" dir="5400000" algn="t" rotWithShape="0">
                  <a:schemeClr val="accent1">
                    <a:alpha val="6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019887" y="3453117"/>
            <a:ext cx="6400800" cy="3144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>
                <a:solidFill>
                  <a:schemeClr val="bg1"/>
                </a:soli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lt"/>
                <a:ea typeface="+mj-ea"/>
              </a:rPr>
              <a:t>基于</a:t>
            </a:r>
            <a:r>
              <a:rPr lang="en-US" altLang="zh-CN" sz="2000">
                <a:solidFill>
                  <a:schemeClr val="bg1"/>
                </a:soli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lt"/>
                <a:ea typeface="+mj-ea"/>
              </a:rPr>
              <a:t>socket</a:t>
            </a:r>
            <a:r>
              <a:rPr lang="zh-CN" altLang="en-US" sz="2000">
                <a:solidFill>
                  <a:schemeClr val="bg1"/>
                </a:solidFill>
                <a:effectLst>
                  <a:outerShdw blurRad="317500" dist="127000" dir="5400000" algn="t" rotWithShape="0">
                    <a:schemeClr val="accent1">
                      <a:alpha val="60000"/>
                    </a:schemeClr>
                  </a:outerShdw>
                </a:effectLst>
                <a:latin typeface="+mj-lt"/>
                <a:ea typeface="+mj-ea"/>
              </a:rPr>
              <a:t>编程的即时通讯软件</a:t>
            </a:r>
            <a:endParaRPr lang="en-US" sz="2000" dirty="0">
              <a:solidFill>
                <a:schemeClr val="bg1"/>
              </a:solidFill>
              <a:effectLst>
                <a:outerShdw blurRad="317500" dist="127000" dir="5400000" algn="t" rotWithShape="0">
                  <a:schemeClr val="accent1">
                    <a:alpha val="6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7" name="矩形: 圆角 66"/>
          <p:cNvSpPr/>
          <p:nvPr/>
        </p:nvSpPr>
        <p:spPr>
          <a:xfrm>
            <a:off x="4174981" y="4370150"/>
            <a:ext cx="4400848" cy="617732"/>
          </a:xfrm>
          <a:prstGeom prst="roundRect">
            <a:avLst>
              <a:gd name="adj" fmla="val 50000"/>
            </a:avLst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4301426" y="4494350"/>
            <a:ext cx="414795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汇报</a:t>
            </a:r>
            <a:r>
              <a:rPr lang="zh-CN" altLang="en-US" sz="2400">
                <a:solidFill>
                  <a:schemeClr val="bg1"/>
                </a:solidFill>
                <a:latin typeface="+mn-ea"/>
              </a:rPr>
              <a:t>人：</a:t>
            </a:r>
            <a:r>
              <a:rPr lang="en-US" altLang="zh-CN" sz="2400">
                <a:solidFill>
                  <a:schemeClr val="bg1"/>
                </a:solidFill>
                <a:latin typeface="+mn-ea"/>
              </a:rPr>
              <a:t>22</a:t>
            </a:r>
            <a:r>
              <a:rPr lang="zh-CN" altLang="en-US" sz="2400">
                <a:solidFill>
                  <a:schemeClr val="bg1"/>
                </a:solidFill>
                <a:latin typeface="+mn-ea"/>
              </a:rPr>
              <a:t>级软件</a:t>
            </a:r>
            <a:r>
              <a:rPr lang="en-US" altLang="zh-CN" sz="240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2400">
                <a:solidFill>
                  <a:schemeClr val="bg1"/>
                </a:solidFill>
                <a:latin typeface="+mn-ea"/>
              </a:rPr>
              <a:t>班 杨璐玮</a:t>
            </a:r>
            <a:endParaRPr lang="en-US" sz="24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PP_MARK_KEY" val="6b107b45-497a-41bf-bbe2-9e9d84176aa1"/>
</p:tagLst>
</file>

<file path=ppt/theme/theme1.xml><?xml version="1.0" encoding="utf-8"?>
<a:theme xmlns:a="http://schemas.openxmlformats.org/drawingml/2006/main" name="Office 主题​​">
  <a:themeElements>
    <a:clrScheme name="荧光绿模板配色">
      <a:dk1>
        <a:sysClr val="windowText" lastClr="000000"/>
      </a:dk1>
      <a:lt1>
        <a:sysClr val="window" lastClr="FFFFFF"/>
      </a:lt1>
      <a:dk2>
        <a:srgbClr val="222A35"/>
      </a:dk2>
      <a:lt2>
        <a:srgbClr val="DBEFF9"/>
      </a:lt2>
      <a:accent1>
        <a:srgbClr val="1AC86C"/>
      </a:accent1>
      <a:accent2>
        <a:srgbClr val="157141"/>
      </a:accent2>
      <a:accent3>
        <a:srgbClr val="8CD6BA"/>
      </a:accent3>
      <a:accent4>
        <a:srgbClr val="76C895"/>
      </a:accent4>
      <a:accent5>
        <a:srgbClr val="29BEF0"/>
      </a:accent5>
      <a:accent6>
        <a:srgbClr val="A855ED"/>
      </a:accent6>
      <a:hlink>
        <a:srgbClr val="F49100"/>
      </a:hlink>
      <a:folHlink>
        <a:srgbClr val="85DFD0"/>
      </a:folHlink>
    </a:clrScheme>
    <a:fontScheme name="荧光绿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ln>
          <a:solidFill>
            <a:schemeClr val="accent1"/>
          </a:solidFill>
        </a:ln>
      </a:spPr>
      <a:bodyPr vert="horz" wrap="square" lIns="89642" tIns="44821" rIns="89642" bIns="44821" numCol="1" anchor="t" anchorCtr="0" compatLnSpc="1"/>
      <a:lstStyle>
        <a:defPPr algn="l">
          <a:defRPr sz="1730"/>
        </a:defPPr>
      </a:lstStyle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ctr">
          <a:lnSpc>
            <a:spcPct val="130000"/>
          </a:lnSpc>
          <a:defRPr dirty="0" smtClean="0">
            <a:solidFill>
              <a:schemeClr val="bg1"/>
            </a:solidFill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16：9三分法构图-黑</Template>
  <TotalTime>0</TotalTime>
  <Words>4094</Words>
  <Application>WPS 演示</Application>
  <PresentationFormat>宽屏</PresentationFormat>
  <Paragraphs>376</Paragraphs>
  <Slides>38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等线</vt:lpstr>
      <vt:lpstr>Times New Roman</vt:lpstr>
      <vt:lpstr>未来荧黑 Normal Medium</vt:lpstr>
      <vt:lpstr>黑体</vt:lpstr>
      <vt:lpstr>Arial Unicode MS</vt:lpstr>
      <vt:lpstr>Calibri</vt:lpstr>
      <vt:lpstr>Söhne</vt:lpstr>
      <vt:lpstr>Segoe Print</vt:lpstr>
      <vt:lpstr>新宋体</vt:lpstr>
      <vt:lpstr>Helvetica Neue</vt:lpstr>
      <vt:lpstr>FZLanTingHeiS-B-GB</vt:lpstr>
      <vt:lpstr>Office 主题​​</vt:lpstr>
      <vt:lpstr>PowerPoint 演示文稿</vt:lpstr>
      <vt:lpstr>项目选题</vt:lpstr>
      <vt:lpstr>历年获奖作品不完全总结</vt:lpstr>
      <vt:lpstr>一些项目开发的tips</vt:lpstr>
      <vt:lpstr>一些项目开发的tips</vt:lpstr>
      <vt:lpstr>工程习惯与项目结构</vt:lpstr>
      <vt:lpstr>如果遇到难题了</vt:lpstr>
      <vt:lpstr>关于答辩 </vt:lpstr>
      <vt:lpstr>PowerPoint 演示文稿</vt:lpstr>
      <vt:lpstr>PowerPoint 演示文稿</vt:lpstr>
      <vt:lpstr>PowerPoint 演示文稿</vt:lpstr>
      <vt:lpstr>作品简介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实现原理</vt:lpstr>
      <vt:lpstr>Socket简介</vt:lpstr>
      <vt:lpstr>Socket简介</vt:lpstr>
      <vt:lpstr>Socket 模拟C/V模型</vt:lpstr>
      <vt:lpstr>客户端输入处理流程</vt:lpstr>
      <vt:lpstr>客户端和服务器之间的传输</vt:lpstr>
      <vt:lpstr>客户端和服务器之间的传输</vt:lpstr>
      <vt:lpstr>客户端和服务器之间的传输</vt:lpstr>
      <vt:lpstr>客户端和服务器之间的传输</vt:lpstr>
      <vt:lpstr>好友管理模块</vt:lpstr>
      <vt:lpstr>UI模块</vt:lpstr>
      <vt:lpstr>开发时间轴</vt:lpstr>
      <vt:lpstr>PowerPoint 演示文稿</vt:lpstr>
      <vt:lpstr>您或许想问：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牛 俊珉</dc:creator>
  <cp:lastModifiedBy>企业用户_695890760</cp:lastModifiedBy>
  <cp:revision>69</cp:revision>
  <dcterms:created xsi:type="dcterms:W3CDTF">2022-06-10T01:37:00Z</dcterms:created>
  <dcterms:modified xsi:type="dcterms:W3CDTF">2024-04-14T10:43:44Z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ED3EBC51B3144413A23DCA46B6EDB446_13</vt:lpwstr>
  </property>
  <property fmtid="{D5CDD505-2E9C-101B-9397-08002B2CF9AE}" pid="3" name="KSOProductBuildVer">
    <vt:lpwstr>2052-11.1.0.15309</vt:lpwstr>
  </property>
</Properties>
</file>